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8" r:id="rId1"/>
  </p:sldMasterIdLst>
  <p:notesMasterIdLst>
    <p:notesMasterId r:id="rId17"/>
  </p:notesMasterIdLst>
  <p:sldIdLst>
    <p:sldId id="256" r:id="rId2"/>
    <p:sldId id="257" r:id="rId3"/>
    <p:sldId id="258" r:id="rId4"/>
    <p:sldId id="259" r:id="rId5"/>
    <p:sldId id="286" r:id="rId6"/>
    <p:sldId id="287" r:id="rId7"/>
    <p:sldId id="288" r:id="rId8"/>
    <p:sldId id="289" r:id="rId9"/>
    <p:sldId id="290" r:id="rId10"/>
    <p:sldId id="291" r:id="rId11"/>
    <p:sldId id="261" r:id="rId12"/>
    <p:sldId id="293" r:id="rId13"/>
    <p:sldId id="292" r:id="rId14"/>
    <p:sldId id="294" r:id="rId15"/>
    <p:sldId id="279" r:id="rId16"/>
  </p:sldIdLst>
  <p:sldSz cx="9144000" cy="5143500" type="screen16x9"/>
  <p:notesSz cx="6858000" cy="9144000"/>
  <p:embeddedFontLst>
    <p:embeddedFont>
      <p:font typeface="Calibri" pitchFamily="34" charset="0"/>
      <p:regular r:id="rId18"/>
      <p:bold r:id="rId19"/>
      <p:italic r:id="rId20"/>
      <p:boldItalic r:id="rId21"/>
    </p:embeddedFont>
    <p:embeddedFont>
      <p:font typeface="Raleway Light" charset="0"/>
      <p:regular r:id="rId22"/>
      <p:bold r:id="rId23"/>
      <p:italic r:id="rId24"/>
      <p:boldItalic r:id="rId25"/>
    </p:embeddedFont>
    <p:embeddedFont>
      <p:font typeface="Raleway ExtraBold" charset="0"/>
      <p:bold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00CC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12B3AD87-2428-4637-9E97-B0DAF21D0319}">
  <a:tblStyle styleId="{12B3AD87-2428-4637-9E97-B0DAF21D0319}"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4" d="100"/>
          <a:sy n="104" d="100"/>
        </p:scale>
        <p:origin x="-396" y="-7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16577271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Google Shape;54;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 name="Google Shape;55;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g35ed75ccf_0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1" name="Google Shape;361;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rgbClr val="FFB600"/>
        </a:solidFill>
        <a:effectLst/>
      </p:bgPr>
    </p:bg>
    <p:spTree>
      <p:nvGrpSpPr>
        <p:cNvPr id="1" name="Shape 9"/>
        <p:cNvGrpSpPr/>
        <p:nvPr/>
      </p:nvGrpSpPr>
      <p:grpSpPr>
        <a:xfrm>
          <a:off x="0" y="0"/>
          <a:ext cx="0" cy="0"/>
          <a:chOff x="0" y="0"/>
          <a:chExt cx="0" cy="0"/>
        </a:xfrm>
      </p:grpSpPr>
      <p:sp>
        <p:nvSpPr>
          <p:cNvPr id="10" name="Google Shape;10;p2"/>
          <p:cNvSpPr/>
          <p:nvPr/>
        </p:nvSpPr>
        <p:spPr>
          <a:xfrm>
            <a:off x="390735" y="379877"/>
            <a:ext cx="8362529" cy="4383746"/>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FFFF"/>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685800" y="3287213"/>
            <a:ext cx="7772400" cy="1159800"/>
          </a:xfrm>
          <a:prstGeom prst="rect">
            <a:avLst/>
          </a:prstGeom>
        </p:spPr>
        <p:txBody>
          <a:bodyPr spcFirstLastPara="1" wrap="square" lIns="91425" tIns="91425" rIns="91425" bIns="91425" anchor="b" anchorCtr="0">
            <a:noAutofit/>
          </a:bodyPr>
          <a:lstStyle>
            <a:lvl1pPr lvl="0">
              <a:spcBef>
                <a:spcPts val="0"/>
              </a:spcBef>
              <a:spcAft>
                <a:spcPts val="0"/>
              </a:spcAft>
              <a:buClr>
                <a:srgbClr val="FFFFFF"/>
              </a:buClr>
              <a:buSzPts val="6000"/>
              <a:buNone/>
              <a:defRPr sz="6000">
                <a:solidFill>
                  <a:srgbClr val="FFFFFF"/>
                </a:solidFill>
              </a:defRPr>
            </a:lvl1pPr>
            <a:lvl2pPr lvl="1">
              <a:spcBef>
                <a:spcPts val="0"/>
              </a:spcBef>
              <a:spcAft>
                <a:spcPts val="0"/>
              </a:spcAft>
              <a:buClr>
                <a:srgbClr val="FFFFFF"/>
              </a:buClr>
              <a:buSzPts val="6000"/>
              <a:buNone/>
              <a:defRPr sz="6000">
                <a:solidFill>
                  <a:srgbClr val="FFFFFF"/>
                </a:solidFill>
              </a:defRPr>
            </a:lvl2pPr>
            <a:lvl3pPr lvl="2">
              <a:spcBef>
                <a:spcPts val="0"/>
              </a:spcBef>
              <a:spcAft>
                <a:spcPts val="0"/>
              </a:spcAft>
              <a:buClr>
                <a:srgbClr val="FFFFFF"/>
              </a:buClr>
              <a:buSzPts val="6000"/>
              <a:buNone/>
              <a:defRPr sz="6000">
                <a:solidFill>
                  <a:srgbClr val="FFFFFF"/>
                </a:solidFill>
              </a:defRPr>
            </a:lvl3pPr>
            <a:lvl4pPr lvl="3">
              <a:spcBef>
                <a:spcPts val="0"/>
              </a:spcBef>
              <a:spcAft>
                <a:spcPts val="0"/>
              </a:spcAft>
              <a:buClr>
                <a:srgbClr val="FFFFFF"/>
              </a:buClr>
              <a:buSzPts val="6000"/>
              <a:buNone/>
              <a:defRPr sz="6000">
                <a:solidFill>
                  <a:srgbClr val="FFFFFF"/>
                </a:solidFill>
              </a:defRPr>
            </a:lvl4pPr>
            <a:lvl5pPr lvl="4">
              <a:spcBef>
                <a:spcPts val="0"/>
              </a:spcBef>
              <a:spcAft>
                <a:spcPts val="0"/>
              </a:spcAft>
              <a:buClr>
                <a:srgbClr val="FFFFFF"/>
              </a:buClr>
              <a:buSzPts val="6000"/>
              <a:buNone/>
              <a:defRPr sz="6000">
                <a:solidFill>
                  <a:srgbClr val="FFFFFF"/>
                </a:solidFill>
              </a:defRPr>
            </a:lvl5pPr>
            <a:lvl6pPr lvl="5">
              <a:spcBef>
                <a:spcPts val="0"/>
              </a:spcBef>
              <a:spcAft>
                <a:spcPts val="0"/>
              </a:spcAft>
              <a:buClr>
                <a:srgbClr val="FFFFFF"/>
              </a:buClr>
              <a:buSzPts val="6000"/>
              <a:buNone/>
              <a:defRPr sz="6000">
                <a:solidFill>
                  <a:srgbClr val="FFFFFF"/>
                </a:solidFill>
              </a:defRPr>
            </a:lvl6pPr>
            <a:lvl7pPr lvl="6">
              <a:spcBef>
                <a:spcPts val="0"/>
              </a:spcBef>
              <a:spcAft>
                <a:spcPts val="0"/>
              </a:spcAft>
              <a:buClr>
                <a:srgbClr val="FFFFFF"/>
              </a:buClr>
              <a:buSzPts val="6000"/>
              <a:buNone/>
              <a:defRPr sz="6000">
                <a:solidFill>
                  <a:srgbClr val="FFFFFF"/>
                </a:solidFill>
              </a:defRPr>
            </a:lvl7pPr>
            <a:lvl8pPr lvl="7">
              <a:spcBef>
                <a:spcPts val="0"/>
              </a:spcBef>
              <a:spcAft>
                <a:spcPts val="0"/>
              </a:spcAft>
              <a:buClr>
                <a:srgbClr val="FFFFFF"/>
              </a:buClr>
              <a:buSzPts val="6000"/>
              <a:buNone/>
              <a:defRPr sz="6000">
                <a:solidFill>
                  <a:srgbClr val="FFFFFF"/>
                </a:solidFill>
              </a:defRPr>
            </a:lvl8pPr>
            <a:lvl9pPr lvl="8">
              <a:spcBef>
                <a:spcPts val="0"/>
              </a:spcBef>
              <a:spcAft>
                <a:spcPts val="0"/>
              </a:spcAft>
              <a:buClr>
                <a:srgbClr val="FFFFFF"/>
              </a:buClr>
              <a:buSzPts val="6000"/>
              <a:buNone/>
              <a:defRPr sz="6000">
                <a:solidFill>
                  <a:srgbClr val="FFFFFF"/>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bg>
      <p:bgPr>
        <a:solidFill>
          <a:srgbClr val="FFB600"/>
        </a:solidFill>
        <a:effectLst/>
      </p:bgPr>
    </p:bg>
    <p:spTree>
      <p:nvGrpSpPr>
        <p:cNvPr id="1" name="Shape 12"/>
        <p:cNvGrpSpPr/>
        <p:nvPr/>
      </p:nvGrpSpPr>
      <p:grpSpPr>
        <a:xfrm>
          <a:off x="0" y="0"/>
          <a:ext cx="0" cy="0"/>
          <a:chOff x="0" y="0"/>
          <a:chExt cx="0" cy="0"/>
        </a:xfrm>
      </p:grpSpPr>
      <p:sp>
        <p:nvSpPr>
          <p:cNvPr id="13" name="Google Shape;13;p3"/>
          <p:cNvSpPr/>
          <p:nvPr/>
        </p:nvSpPr>
        <p:spPr>
          <a:xfrm>
            <a:off x="390735" y="379877"/>
            <a:ext cx="8362529" cy="4383746"/>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434343"/>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3"/>
          <p:cNvSpPr txBox="1">
            <a:spLocks noGrp="1"/>
          </p:cNvSpPr>
          <p:nvPr>
            <p:ph type="ctrTitle"/>
          </p:nvPr>
        </p:nvSpPr>
        <p:spPr>
          <a:xfrm>
            <a:off x="685800" y="2726342"/>
            <a:ext cx="7772400" cy="1159800"/>
          </a:xfrm>
          <a:prstGeom prst="rect">
            <a:avLst/>
          </a:prstGeom>
        </p:spPr>
        <p:txBody>
          <a:bodyPr spcFirstLastPara="1" wrap="square" lIns="91425" tIns="91425" rIns="91425" bIns="91425"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Google Shape;15;p3"/>
          <p:cNvSpPr txBox="1">
            <a:spLocks noGrp="1"/>
          </p:cNvSpPr>
          <p:nvPr>
            <p:ph type="subTitle" idx="1"/>
          </p:nvPr>
        </p:nvSpPr>
        <p:spPr>
          <a:xfrm>
            <a:off x="685800" y="3830653"/>
            <a:ext cx="7772400" cy="7848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FFFFFF"/>
              </a:buClr>
              <a:buSzPts val="1800"/>
              <a:buNone/>
              <a:defRPr>
                <a:solidFill>
                  <a:srgbClr val="FFFFFF"/>
                </a:solidFill>
              </a:defRPr>
            </a:lvl1pPr>
            <a:lvl2pPr lvl="1" rtl="0">
              <a:spcBef>
                <a:spcPts val="0"/>
              </a:spcBef>
              <a:spcAft>
                <a:spcPts val="0"/>
              </a:spcAft>
              <a:buClr>
                <a:srgbClr val="FFFFFF"/>
              </a:buClr>
              <a:buSzPts val="3000"/>
              <a:buNone/>
              <a:defRPr sz="3000">
                <a:solidFill>
                  <a:srgbClr val="FFFFFF"/>
                </a:solidFill>
              </a:defRPr>
            </a:lvl2pPr>
            <a:lvl3pPr lvl="2" rtl="0">
              <a:spcBef>
                <a:spcPts val="0"/>
              </a:spcBef>
              <a:spcAft>
                <a:spcPts val="0"/>
              </a:spcAft>
              <a:buClr>
                <a:srgbClr val="FFFFFF"/>
              </a:buClr>
              <a:buSzPts val="3000"/>
              <a:buNone/>
              <a:defRPr sz="3000">
                <a:solidFill>
                  <a:srgbClr val="FFFFFF"/>
                </a:solidFill>
              </a:defRPr>
            </a:lvl3pPr>
            <a:lvl4pPr lvl="3" rtl="0">
              <a:spcBef>
                <a:spcPts val="0"/>
              </a:spcBef>
              <a:spcAft>
                <a:spcPts val="0"/>
              </a:spcAft>
              <a:buClr>
                <a:srgbClr val="FFFFFF"/>
              </a:buClr>
              <a:buSzPts val="3000"/>
              <a:buNone/>
              <a:defRPr sz="3000">
                <a:solidFill>
                  <a:srgbClr val="FFFFFF"/>
                </a:solidFill>
              </a:defRPr>
            </a:lvl4pPr>
            <a:lvl5pPr lvl="4" rtl="0">
              <a:spcBef>
                <a:spcPts val="0"/>
              </a:spcBef>
              <a:spcAft>
                <a:spcPts val="0"/>
              </a:spcAft>
              <a:buClr>
                <a:srgbClr val="FFFFFF"/>
              </a:buClr>
              <a:buSzPts val="3000"/>
              <a:buNone/>
              <a:defRPr sz="3000">
                <a:solidFill>
                  <a:srgbClr val="FFFFFF"/>
                </a:solidFill>
              </a:defRPr>
            </a:lvl5pPr>
            <a:lvl6pPr lvl="5" rtl="0">
              <a:spcBef>
                <a:spcPts val="0"/>
              </a:spcBef>
              <a:spcAft>
                <a:spcPts val="0"/>
              </a:spcAft>
              <a:buClr>
                <a:srgbClr val="FFFFFF"/>
              </a:buClr>
              <a:buSzPts val="3000"/>
              <a:buNone/>
              <a:defRPr sz="3000">
                <a:solidFill>
                  <a:srgbClr val="FFFFFF"/>
                </a:solidFill>
              </a:defRPr>
            </a:lvl6pPr>
            <a:lvl7pPr lvl="6" rtl="0">
              <a:spcBef>
                <a:spcPts val="0"/>
              </a:spcBef>
              <a:spcAft>
                <a:spcPts val="0"/>
              </a:spcAft>
              <a:buClr>
                <a:srgbClr val="FFFFFF"/>
              </a:buClr>
              <a:buSzPts val="3000"/>
              <a:buNone/>
              <a:defRPr sz="3000">
                <a:solidFill>
                  <a:srgbClr val="FFFFFF"/>
                </a:solidFill>
              </a:defRPr>
            </a:lvl7pPr>
            <a:lvl8pPr lvl="7" rtl="0">
              <a:spcBef>
                <a:spcPts val="0"/>
              </a:spcBef>
              <a:spcAft>
                <a:spcPts val="0"/>
              </a:spcAft>
              <a:buClr>
                <a:srgbClr val="FFFFFF"/>
              </a:buClr>
              <a:buSzPts val="3000"/>
              <a:buNone/>
              <a:defRPr sz="3000">
                <a:solidFill>
                  <a:srgbClr val="FFFFFF"/>
                </a:solidFill>
              </a:defRPr>
            </a:lvl8pPr>
            <a:lvl9pPr lvl="8" rtl="0">
              <a:spcBef>
                <a:spcPts val="0"/>
              </a:spcBef>
              <a:spcAft>
                <a:spcPts val="0"/>
              </a:spcAft>
              <a:buClr>
                <a:srgbClr val="FFFFFF"/>
              </a:buClr>
              <a:buSzPts val="3000"/>
              <a:buNone/>
              <a:defRPr sz="3000">
                <a:solidFill>
                  <a:srgbClr val="FFFFFF"/>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type="tx">
  <p:cSld name="TITLE_AND_BODY">
    <p:spTree>
      <p:nvGrpSpPr>
        <p:cNvPr id="1" name="Shape 21"/>
        <p:cNvGrpSpPr/>
        <p:nvPr/>
      </p:nvGrpSpPr>
      <p:grpSpPr>
        <a:xfrm>
          <a:off x="0" y="0"/>
          <a:ext cx="0" cy="0"/>
          <a:chOff x="0" y="0"/>
          <a:chExt cx="0" cy="0"/>
        </a:xfrm>
      </p:grpSpPr>
      <p:sp>
        <p:nvSpPr>
          <p:cNvPr id="22" name="Google Shape;22;p5"/>
          <p:cNvSpPr/>
          <p:nvPr/>
        </p:nvSpPr>
        <p:spPr>
          <a:xfrm>
            <a:off x="390735" y="379877"/>
            <a:ext cx="8362529" cy="4383746"/>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5"/>
          <p:cNvSpPr txBox="1">
            <a:spLocks noGrp="1"/>
          </p:cNvSpPr>
          <p:nvPr>
            <p:ph type="title"/>
          </p:nvPr>
        </p:nvSpPr>
        <p:spPr>
          <a:xfrm>
            <a:off x="922000" y="891775"/>
            <a:ext cx="6866100" cy="857400"/>
          </a:xfrm>
          <a:prstGeom prst="rect">
            <a:avLst/>
          </a:prstGeom>
        </p:spPr>
        <p:txBody>
          <a:bodyPr spcFirstLastPara="1" wrap="square" lIns="91425" tIns="91425" rIns="91425" bIns="91425" anchor="t" anchorCtr="0">
            <a:noAutofit/>
          </a:bodyPr>
          <a:lstStyle>
            <a:lvl1pPr lvl="0">
              <a:spcBef>
                <a:spcPts val="0"/>
              </a:spcBef>
              <a:spcAft>
                <a:spcPts val="0"/>
              </a:spcAft>
              <a:buSzPts val="5800"/>
              <a:buNone/>
              <a:defRPr/>
            </a:lvl1pPr>
            <a:lvl2pPr lvl="1">
              <a:spcBef>
                <a:spcPts val="0"/>
              </a:spcBef>
              <a:spcAft>
                <a:spcPts val="0"/>
              </a:spcAft>
              <a:buSzPts val="5800"/>
              <a:buNone/>
              <a:defRPr/>
            </a:lvl2pPr>
            <a:lvl3pPr lvl="2">
              <a:spcBef>
                <a:spcPts val="0"/>
              </a:spcBef>
              <a:spcAft>
                <a:spcPts val="0"/>
              </a:spcAft>
              <a:buSzPts val="5800"/>
              <a:buNone/>
              <a:defRPr/>
            </a:lvl3pPr>
            <a:lvl4pPr lvl="3">
              <a:spcBef>
                <a:spcPts val="0"/>
              </a:spcBef>
              <a:spcAft>
                <a:spcPts val="0"/>
              </a:spcAft>
              <a:buSzPts val="5800"/>
              <a:buNone/>
              <a:defRPr/>
            </a:lvl4pPr>
            <a:lvl5pPr lvl="4">
              <a:spcBef>
                <a:spcPts val="0"/>
              </a:spcBef>
              <a:spcAft>
                <a:spcPts val="0"/>
              </a:spcAft>
              <a:buSzPts val="5800"/>
              <a:buNone/>
              <a:defRPr/>
            </a:lvl5pPr>
            <a:lvl6pPr lvl="5">
              <a:spcBef>
                <a:spcPts val="0"/>
              </a:spcBef>
              <a:spcAft>
                <a:spcPts val="0"/>
              </a:spcAft>
              <a:buSzPts val="5800"/>
              <a:buNone/>
              <a:defRPr/>
            </a:lvl6pPr>
            <a:lvl7pPr lvl="6">
              <a:spcBef>
                <a:spcPts val="0"/>
              </a:spcBef>
              <a:spcAft>
                <a:spcPts val="0"/>
              </a:spcAft>
              <a:buSzPts val="5800"/>
              <a:buNone/>
              <a:defRPr/>
            </a:lvl7pPr>
            <a:lvl8pPr lvl="7">
              <a:spcBef>
                <a:spcPts val="0"/>
              </a:spcBef>
              <a:spcAft>
                <a:spcPts val="0"/>
              </a:spcAft>
              <a:buSzPts val="5800"/>
              <a:buNone/>
              <a:defRPr/>
            </a:lvl8pPr>
            <a:lvl9pPr lvl="8">
              <a:spcBef>
                <a:spcPts val="0"/>
              </a:spcBef>
              <a:spcAft>
                <a:spcPts val="0"/>
              </a:spcAft>
              <a:buSzPts val="5800"/>
              <a:buNone/>
              <a:defRPr/>
            </a:lvl9pPr>
          </a:lstStyle>
          <a:p>
            <a:endParaRPr/>
          </a:p>
        </p:txBody>
      </p:sp>
      <p:sp>
        <p:nvSpPr>
          <p:cNvPr id="24" name="Google Shape;24;p5"/>
          <p:cNvSpPr txBox="1">
            <a:spLocks noGrp="1"/>
          </p:cNvSpPr>
          <p:nvPr>
            <p:ph type="body" idx="1"/>
          </p:nvPr>
        </p:nvSpPr>
        <p:spPr>
          <a:xfrm>
            <a:off x="922000" y="1885951"/>
            <a:ext cx="6866100" cy="2366100"/>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Clr>
                <a:srgbClr val="FFB600"/>
              </a:buClr>
              <a:buSzPts val="1800"/>
              <a:buChar char="●"/>
              <a:defRPr/>
            </a:lvl1pPr>
            <a:lvl2pPr marL="914400" lvl="1" indent="-342900">
              <a:spcBef>
                <a:spcPts val="0"/>
              </a:spcBef>
              <a:spcAft>
                <a:spcPts val="0"/>
              </a:spcAft>
              <a:buClr>
                <a:srgbClr val="FFB600"/>
              </a:buClr>
              <a:buSzPts val="1800"/>
              <a:buChar char="○"/>
              <a:defRPr/>
            </a:lvl2pPr>
            <a:lvl3pPr marL="1371600" lvl="2" indent="-342900">
              <a:spcBef>
                <a:spcPts val="0"/>
              </a:spcBef>
              <a:spcAft>
                <a:spcPts val="0"/>
              </a:spcAft>
              <a:buClr>
                <a:srgbClr val="FFB600"/>
              </a:buClr>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25" name="Google Shape;25;p5"/>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lvl1pPr lvl="0">
              <a:buNone/>
              <a:defRPr>
                <a:solidFill>
                  <a:srgbClr val="FFB600"/>
                </a:solidFill>
              </a:defRPr>
            </a:lvl1pPr>
            <a:lvl2pPr lvl="1">
              <a:buNone/>
              <a:defRPr>
                <a:solidFill>
                  <a:srgbClr val="FFB600"/>
                </a:solidFill>
              </a:defRPr>
            </a:lvl2pPr>
            <a:lvl3pPr lvl="2">
              <a:buNone/>
              <a:defRPr>
                <a:solidFill>
                  <a:srgbClr val="FFB600"/>
                </a:solidFill>
              </a:defRPr>
            </a:lvl3pPr>
            <a:lvl4pPr lvl="3">
              <a:buNone/>
              <a:defRPr>
                <a:solidFill>
                  <a:srgbClr val="FFB600"/>
                </a:solidFill>
              </a:defRPr>
            </a:lvl4pPr>
            <a:lvl5pPr lvl="4">
              <a:buNone/>
              <a:defRPr>
                <a:solidFill>
                  <a:srgbClr val="FFB600"/>
                </a:solidFill>
              </a:defRPr>
            </a:lvl5pPr>
            <a:lvl6pPr lvl="5">
              <a:buNone/>
              <a:defRPr>
                <a:solidFill>
                  <a:srgbClr val="FFB600"/>
                </a:solidFill>
              </a:defRPr>
            </a:lvl6pPr>
            <a:lvl7pPr lvl="6">
              <a:buNone/>
              <a:defRPr>
                <a:solidFill>
                  <a:srgbClr val="FFB600"/>
                </a:solidFill>
              </a:defRPr>
            </a:lvl7pPr>
            <a:lvl8pPr lvl="7">
              <a:buNone/>
              <a:defRPr>
                <a:solidFill>
                  <a:srgbClr val="FFB600"/>
                </a:solidFill>
              </a:defRPr>
            </a:lvl8pPr>
            <a:lvl9pPr lvl="8">
              <a:buNone/>
              <a:defRPr>
                <a:solidFill>
                  <a:srgbClr val="FFB600"/>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26"/>
        <p:cNvGrpSpPr/>
        <p:nvPr/>
      </p:nvGrpSpPr>
      <p:grpSpPr>
        <a:xfrm>
          <a:off x="0" y="0"/>
          <a:ext cx="0" cy="0"/>
          <a:chOff x="0" y="0"/>
          <a:chExt cx="0" cy="0"/>
        </a:xfrm>
      </p:grpSpPr>
      <p:sp>
        <p:nvSpPr>
          <p:cNvPr id="27" name="Google Shape;27;p6"/>
          <p:cNvSpPr/>
          <p:nvPr/>
        </p:nvSpPr>
        <p:spPr>
          <a:xfrm>
            <a:off x="390735" y="379877"/>
            <a:ext cx="8362529" cy="4383746"/>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6"/>
          <p:cNvSpPr txBox="1">
            <a:spLocks noGrp="1"/>
          </p:cNvSpPr>
          <p:nvPr>
            <p:ph type="title"/>
          </p:nvPr>
        </p:nvSpPr>
        <p:spPr>
          <a:xfrm>
            <a:off x="922000" y="891775"/>
            <a:ext cx="6866100" cy="857400"/>
          </a:xfrm>
          <a:prstGeom prst="rect">
            <a:avLst/>
          </a:prstGeom>
        </p:spPr>
        <p:txBody>
          <a:bodyPr spcFirstLastPara="1" wrap="square" lIns="91425" tIns="91425" rIns="91425" bIns="91425" anchor="t" anchorCtr="0">
            <a:noAutofit/>
          </a:bodyPr>
          <a:lstStyle>
            <a:lvl1pPr lvl="0">
              <a:spcBef>
                <a:spcPts val="0"/>
              </a:spcBef>
              <a:spcAft>
                <a:spcPts val="0"/>
              </a:spcAft>
              <a:buSzPts val="5800"/>
              <a:buNone/>
              <a:defRPr/>
            </a:lvl1pPr>
            <a:lvl2pPr lvl="1">
              <a:spcBef>
                <a:spcPts val="0"/>
              </a:spcBef>
              <a:spcAft>
                <a:spcPts val="0"/>
              </a:spcAft>
              <a:buSzPts val="5800"/>
              <a:buNone/>
              <a:defRPr/>
            </a:lvl2pPr>
            <a:lvl3pPr lvl="2">
              <a:spcBef>
                <a:spcPts val="0"/>
              </a:spcBef>
              <a:spcAft>
                <a:spcPts val="0"/>
              </a:spcAft>
              <a:buSzPts val="5800"/>
              <a:buNone/>
              <a:defRPr/>
            </a:lvl3pPr>
            <a:lvl4pPr lvl="3">
              <a:spcBef>
                <a:spcPts val="0"/>
              </a:spcBef>
              <a:spcAft>
                <a:spcPts val="0"/>
              </a:spcAft>
              <a:buSzPts val="5800"/>
              <a:buNone/>
              <a:defRPr/>
            </a:lvl4pPr>
            <a:lvl5pPr lvl="4">
              <a:spcBef>
                <a:spcPts val="0"/>
              </a:spcBef>
              <a:spcAft>
                <a:spcPts val="0"/>
              </a:spcAft>
              <a:buSzPts val="5800"/>
              <a:buNone/>
              <a:defRPr/>
            </a:lvl5pPr>
            <a:lvl6pPr lvl="5">
              <a:spcBef>
                <a:spcPts val="0"/>
              </a:spcBef>
              <a:spcAft>
                <a:spcPts val="0"/>
              </a:spcAft>
              <a:buSzPts val="5800"/>
              <a:buNone/>
              <a:defRPr/>
            </a:lvl6pPr>
            <a:lvl7pPr lvl="6">
              <a:spcBef>
                <a:spcPts val="0"/>
              </a:spcBef>
              <a:spcAft>
                <a:spcPts val="0"/>
              </a:spcAft>
              <a:buSzPts val="5800"/>
              <a:buNone/>
              <a:defRPr/>
            </a:lvl7pPr>
            <a:lvl8pPr lvl="7">
              <a:spcBef>
                <a:spcPts val="0"/>
              </a:spcBef>
              <a:spcAft>
                <a:spcPts val="0"/>
              </a:spcAft>
              <a:buSzPts val="5800"/>
              <a:buNone/>
              <a:defRPr/>
            </a:lvl8pPr>
            <a:lvl9pPr lvl="8">
              <a:spcBef>
                <a:spcPts val="0"/>
              </a:spcBef>
              <a:spcAft>
                <a:spcPts val="0"/>
              </a:spcAft>
              <a:buSzPts val="5800"/>
              <a:buNone/>
              <a:defRPr/>
            </a:lvl9pPr>
          </a:lstStyle>
          <a:p>
            <a:endParaRPr/>
          </a:p>
        </p:txBody>
      </p:sp>
      <p:sp>
        <p:nvSpPr>
          <p:cNvPr id="29" name="Google Shape;29;p6"/>
          <p:cNvSpPr txBox="1">
            <a:spLocks noGrp="1"/>
          </p:cNvSpPr>
          <p:nvPr>
            <p:ph type="body" idx="1"/>
          </p:nvPr>
        </p:nvSpPr>
        <p:spPr>
          <a:xfrm>
            <a:off x="922000" y="1887378"/>
            <a:ext cx="3543300" cy="3027600"/>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0" name="Google Shape;30;p6"/>
          <p:cNvSpPr txBox="1">
            <a:spLocks noGrp="1"/>
          </p:cNvSpPr>
          <p:nvPr>
            <p:ph type="body" idx="2"/>
          </p:nvPr>
        </p:nvSpPr>
        <p:spPr>
          <a:xfrm>
            <a:off x="4678687" y="1887378"/>
            <a:ext cx="3543300" cy="3027600"/>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1" name="Google Shape;31;p6"/>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10"/>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
        <p:nvSpPr>
          <p:cNvPr id="49" name="Google Shape;49;p10"/>
          <p:cNvSpPr/>
          <p:nvPr/>
        </p:nvSpPr>
        <p:spPr>
          <a:xfrm>
            <a:off x="390735" y="379877"/>
            <a:ext cx="8362529" cy="4383746"/>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922000" y="891775"/>
            <a:ext cx="6866100" cy="8574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1pPr>
            <a:lvl2pPr lvl="1">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2pPr>
            <a:lvl3pPr lvl="2">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3pPr>
            <a:lvl4pPr lvl="3">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4pPr>
            <a:lvl5pPr lvl="4">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5pPr>
            <a:lvl6pPr lvl="5">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6pPr>
            <a:lvl7pPr lvl="6">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7pPr>
            <a:lvl8pPr lvl="7">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8pPr>
            <a:lvl9pPr lvl="8">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9pPr>
          </a:lstStyle>
          <a:p>
            <a:endParaRPr/>
          </a:p>
        </p:txBody>
      </p:sp>
      <p:sp>
        <p:nvSpPr>
          <p:cNvPr id="7" name="Google Shape;7;p1"/>
          <p:cNvSpPr txBox="1">
            <a:spLocks noGrp="1"/>
          </p:cNvSpPr>
          <p:nvPr>
            <p:ph type="body" idx="1"/>
          </p:nvPr>
        </p:nvSpPr>
        <p:spPr>
          <a:xfrm>
            <a:off x="922000" y="1885951"/>
            <a:ext cx="6866100" cy="2366100"/>
          </a:xfrm>
          <a:prstGeom prst="rect">
            <a:avLst/>
          </a:prstGeom>
          <a:noFill/>
          <a:ln>
            <a:noFill/>
          </a:ln>
        </p:spPr>
        <p:txBody>
          <a:bodyPr spcFirstLastPara="1" wrap="square" lIns="91425" tIns="91425" rIns="91425" bIns="91425" anchor="t" anchorCtr="0">
            <a:noAutofit/>
          </a:bodyPr>
          <a:lstStyle>
            <a:lvl1pPr marL="457200" lvl="0" indent="-342900">
              <a:spcBef>
                <a:spcPts val="600"/>
              </a:spcBef>
              <a:spcAft>
                <a:spcPts val="0"/>
              </a:spcAft>
              <a:buClr>
                <a:srgbClr val="FFB600"/>
              </a:buClr>
              <a:buSzPts val="1800"/>
              <a:buFont typeface="Raleway Light"/>
              <a:buChar char="●"/>
              <a:defRPr sz="1800">
                <a:solidFill>
                  <a:srgbClr val="666666"/>
                </a:solidFill>
                <a:latin typeface="Raleway Light"/>
                <a:ea typeface="Raleway Light"/>
                <a:cs typeface="Raleway Light"/>
                <a:sym typeface="Raleway Light"/>
              </a:defRPr>
            </a:lvl1pPr>
            <a:lvl2pPr marL="914400" lvl="1" indent="-342900">
              <a:spcBef>
                <a:spcPts val="0"/>
              </a:spcBef>
              <a:spcAft>
                <a:spcPts val="0"/>
              </a:spcAft>
              <a:buClr>
                <a:srgbClr val="FFB600"/>
              </a:buClr>
              <a:buSzPts val="1800"/>
              <a:buFont typeface="Raleway Light"/>
              <a:buChar char="○"/>
              <a:defRPr sz="1800">
                <a:solidFill>
                  <a:srgbClr val="666666"/>
                </a:solidFill>
                <a:latin typeface="Raleway Light"/>
                <a:ea typeface="Raleway Light"/>
                <a:cs typeface="Raleway Light"/>
                <a:sym typeface="Raleway Light"/>
              </a:defRPr>
            </a:lvl2pPr>
            <a:lvl3pPr marL="1371600" lvl="2" indent="-342900">
              <a:spcBef>
                <a:spcPts val="0"/>
              </a:spcBef>
              <a:spcAft>
                <a:spcPts val="0"/>
              </a:spcAft>
              <a:buClr>
                <a:srgbClr val="FFB600"/>
              </a:buClr>
              <a:buSzPts val="1800"/>
              <a:buFont typeface="Raleway Light"/>
              <a:buChar char="■"/>
              <a:defRPr sz="1800">
                <a:solidFill>
                  <a:srgbClr val="666666"/>
                </a:solidFill>
                <a:latin typeface="Raleway Light"/>
                <a:ea typeface="Raleway Light"/>
                <a:cs typeface="Raleway Light"/>
                <a:sym typeface="Raleway Light"/>
              </a:defRPr>
            </a:lvl3pPr>
            <a:lvl4pPr marL="1828800" lvl="3"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4pPr>
            <a:lvl5pPr marL="2286000" lvl="4"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5pPr>
            <a:lvl6pPr marL="2743200" lvl="5"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6pPr>
            <a:lvl7pPr marL="3200400" lvl="6"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7pPr>
            <a:lvl8pPr marL="3657600" lvl="7"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8pPr>
            <a:lvl9pPr marL="4114800" lvl="8"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9pPr>
          </a:lstStyle>
          <a:p>
            <a:endParaRPr/>
          </a:p>
        </p:txBody>
      </p:sp>
      <p:sp>
        <p:nvSpPr>
          <p:cNvPr id="8" name="Google Shape;8;p1"/>
          <p:cNvSpPr txBox="1">
            <a:spLocks noGrp="1"/>
          </p:cNvSpPr>
          <p:nvPr>
            <p:ph type="sldNum" idx="12"/>
          </p:nvPr>
        </p:nvSpPr>
        <p:spPr>
          <a:xfrm>
            <a:off x="8604400" y="4590300"/>
            <a:ext cx="539700" cy="553200"/>
          </a:xfrm>
          <a:prstGeom prst="rect">
            <a:avLst/>
          </a:prstGeom>
          <a:noFill/>
          <a:ln>
            <a:noFill/>
          </a:ln>
        </p:spPr>
        <p:txBody>
          <a:bodyPr spcFirstLastPara="1" wrap="square" lIns="91425" tIns="91425" rIns="91425" bIns="91425" anchor="ctr" anchorCtr="0">
            <a:noAutofit/>
          </a:bodyPr>
          <a:lstStyle>
            <a:lvl1pPr lvl="0" algn="ctr">
              <a:buNone/>
              <a:defRPr sz="1300">
                <a:solidFill>
                  <a:srgbClr val="FFB600"/>
                </a:solidFill>
                <a:latin typeface="Raleway ExtraBold"/>
                <a:ea typeface="Raleway ExtraBold"/>
                <a:cs typeface="Raleway ExtraBold"/>
                <a:sym typeface="Raleway ExtraBold"/>
              </a:defRPr>
            </a:lvl1pPr>
            <a:lvl2pPr lvl="1" algn="ctr">
              <a:buNone/>
              <a:defRPr sz="1300">
                <a:solidFill>
                  <a:srgbClr val="FFB600"/>
                </a:solidFill>
                <a:latin typeface="Raleway ExtraBold"/>
                <a:ea typeface="Raleway ExtraBold"/>
                <a:cs typeface="Raleway ExtraBold"/>
                <a:sym typeface="Raleway ExtraBold"/>
              </a:defRPr>
            </a:lvl2pPr>
            <a:lvl3pPr lvl="2" algn="ctr">
              <a:buNone/>
              <a:defRPr sz="1300">
                <a:solidFill>
                  <a:srgbClr val="FFB600"/>
                </a:solidFill>
                <a:latin typeface="Raleway ExtraBold"/>
                <a:ea typeface="Raleway ExtraBold"/>
                <a:cs typeface="Raleway ExtraBold"/>
                <a:sym typeface="Raleway ExtraBold"/>
              </a:defRPr>
            </a:lvl3pPr>
            <a:lvl4pPr lvl="3" algn="ctr">
              <a:buNone/>
              <a:defRPr sz="1300">
                <a:solidFill>
                  <a:srgbClr val="FFB600"/>
                </a:solidFill>
                <a:latin typeface="Raleway ExtraBold"/>
                <a:ea typeface="Raleway ExtraBold"/>
                <a:cs typeface="Raleway ExtraBold"/>
                <a:sym typeface="Raleway ExtraBold"/>
              </a:defRPr>
            </a:lvl4pPr>
            <a:lvl5pPr lvl="4" algn="ctr">
              <a:buNone/>
              <a:defRPr sz="1300">
                <a:solidFill>
                  <a:srgbClr val="FFB600"/>
                </a:solidFill>
                <a:latin typeface="Raleway ExtraBold"/>
                <a:ea typeface="Raleway ExtraBold"/>
                <a:cs typeface="Raleway ExtraBold"/>
                <a:sym typeface="Raleway ExtraBold"/>
              </a:defRPr>
            </a:lvl5pPr>
            <a:lvl6pPr lvl="5" algn="ctr">
              <a:buNone/>
              <a:defRPr sz="1300">
                <a:solidFill>
                  <a:srgbClr val="FFB600"/>
                </a:solidFill>
                <a:latin typeface="Raleway ExtraBold"/>
                <a:ea typeface="Raleway ExtraBold"/>
                <a:cs typeface="Raleway ExtraBold"/>
                <a:sym typeface="Raleway ExtraBold"/>
              </a:defRPr>
            </a:lvl6pPr>
            <a:lvl7pPr lvl="6" algn="ctr">
              <a:buNone/>
              <a:defRPr sz="1300">
                <a:solidFill>
                  <a:srgbClr val="FFB600"/>
                </a:solidFill>
                <a:latin typeface="Raleway ExtraBold"/>
                <a:ea typeface="Raleway ExtraBold"/>
                <a:cs typeface="Raleway ExtraBold"/>
                <a:sym typeface="Raleway ExtraBold"/>
              </a:defRPr>
            </a:lvl7pPr>
            <a:lvl8pPr lvl="7" algn="ctr">
              <a:buNone/>
              <a:defRPr sz="1300">
                <a:solidFill>
                  <a:srgbClr val="FFB600"/>
                </a:solidFill>
                <a:latin typeface="Raleway ExtraBold"/>
                <a:ea typeface="Raleway ExtraBold"/>
                <a:cs typeface="Raleway ExtraBold"/>
                <a:sym typeface="Raleway ExtraBold"/>
              </a:defRPr>
            </a:lvl8pPr>
            <a:lvl9pPr lvl="8" algn="ctr">
              <a:buNone/>
              <a:defRPr sz="1300">
                <a:solidFill>
                  <a:srgbClr val="FFB600"/>
                </a:solidFill>
                <a:latin typeface="Raleway ExtraBold"/>
                <a:ea typeface="Raleway ExtraBold"/>
                <a:cs typeface="Raleway ExtraBold"/>
                <a:sym typeface="Raleway ExtraBold"/>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6" r:id="rId5"/>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1.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sp>
        <p:nvSpPr>
          <p:cNvPr id="57" name="Google Shape;57;p12"/>
          <p:cNvSpPr txBox="1">
            <a:spLocks noGrp="1"/>
          </p:cNvSpPr>
          <p:nvPr>
            <p:ph type="ctrTitle" idx="4294967295"/>
          </p:nvPr>
        </p:nvSpPr>
        <p:spPr>
          <a:xfrm>
            <a:off x="457200" y="1266825"/>
            <a:ext cx="7696200" cy="2066925"/>
          </a:xfrm>
          <a:prstGeom prst="rect">
            <a:avLst/>
          </a:prstGeom>
        </p:spPr>
        <p:style>
          <a:lnRef idx="3">
            <a:schemeClr val="lt1"/>
          </a:lnRef>
          <a:fillRef idx="1">
            <a:schemeClr val="accent1"/>
          </a:fillRef>
          <a:effectRef idx="1">
            <a:schemeClr val="accent1"/>
          </a:effectRef>
          <a:fontRef idx="minor">
            <a:schemeClr val="lt1"/>
          </a:fontRef>
        </p:style>
        <p:txBody>
          <a:bodyPr spcFirstLastPara="1" wrap="square" lIns="91425" tIns="91425" rIns="91425" bIns="91425" anchor="b" anchorCtr="0">
            <a:noAutofit/>
          </a:bodyPr>
          <a:lstStyle/>
          <a:p>
            <a:pPr algn="ctr"/>
            <a:r>
              <a:rPr lang="en-US" sz="2400" b="1" dirty="0">
                <a:solidFill>
                  <a:srgbClr val="0070C0"/>
                </a:solidFill>
                <a:latin typeface="Times New Roman" pitchFamily="18" charset="0"/>
                <a:cs typeface="Times New Roman" pitchFamily="18" charset="0"/>
              </a:rPr>
              <a:t>MỘT SỐ VẤN ĐỀ CƠ BẢN VỀ </a:t>
            </a:r>
            <a:r>
              <a:rPr lang="en-US" sz="2400" b="1" dirty="0" smtClean="0">
                <a:solidFill>
                  <a:srgbClr val="0070C0"/>
                </a:solidFill>
                <a:latin typeface="Times New Roman" pitchFamily="18" charset="0"/>
                <a:cs typeface="Times New Roman" pitchFamily="18" charset="0"/>
              </a:rPr>
              <a:t/>
            </a:r>
            <a:br>
              <a:rPr lang="en-US" sz="2400" b="1" dirty="0" smtClean="0">
                <a:solidFill>
                  <a:srgbClr val="0070C0"/>
                </a:solidFill>
                <a:latin typeface="Times New Roman" pitchFamily="18" charset="0"/>
                <a:cs typeface="Times New Roman" pitchFamily="18" charset="0"/>
              </a:rPr>
            </a:br>
            <a:r>
              <a:rPr lang="en-US" sz="2800" b="1" dirty="0" smtClean="0">
                <a:solidFill>
                  <a:srgbClr val="0070C0"/>
                </a:solidFill>
                <a:latin typeface="Times New Roman" pitchFamily="18" charset="0"/>
                <a:cs typeface="Times New Roman" pitchFamily="18" charset="0"/>
              </a:rPr>
              <a:t>HOẠT </a:t>
            </a:r>
            <a:r>
              <a:rPr lang="en-US" sz="2800" b="1" dirty="0">
                <a:solidFill>
                  <a:srgbClr val="0070C0"/>
                </a:solidFill>
                <a:latin typeface="Times New Roman" pitchFamily="18" charset="0"/>
                <a:cs typeface="Times New Roman" pitchFamily="18" charset="0"/>
              </a:rPr>
              <a:t>ĐỘNG LIÊN KẾT ĐÀO TẠO NGHỀ</a:t>
            </a:r>
            <a:r>
              <a:rPr lang="en-US" sz="2400" b="1" dirty="0">
                <a:solidFill>
                  <a:srgbClr val="0070C0"/>
                </a:solidFill>
                <a:latin typeface="Times New Roman" pitchFamily="18" charset="0"/>
                <a:cs typeface="Times New Roman" pitchFamily="18" charset="0"/>
              </a:rPr>
              <a:t> </a:t>
            </a:r>
            <a:r>
              <a:rPr lang="en-US" sz="2400" dirty="0">
                <a:solidFill>
                  <a:srgbClr val="0070C0"/>
                </a:solidFill>
                <a:latin typeface="Times New Roman" pitchFamily="18" charset="0"/>
                <a:cs typeface="Times New Roman" pitchFamily="18" charset="0"/>
              </a:rPr>
              <a:t/>
            </a:r>
            <a:br>
              <a:rPr lang="en-US" sz="2400" dirty="0">
                <a:solidFill>
                  <a:srgbClr val="0070C0"/>
                </a:solidFill>
                <a:latin typeface="Times New Roman" pitchFamily="18" charset="0"/>
                <a:cs typeface="Times New Roman" pitchFamily="18" charset="0"/>
              </a:rPr>
            </a:br>
            <a:r>
              <a:rPr lang="en-US" sz="2400" b="1" dirty="0">
                <a:solidFill>
                  <a:srgbClr val="0070C0"/>
                </a:solidFill>
                <a:latin typeface="Times New Roman" pitchFamily="18" charset="0"/>
                <a:cs typeface="Times New Roman" pitchFamily="18" charset="0"/>
              </a:rPr>
              <a:t>GIỮA NHÀ TRƯỜNG VÀ DOANH NGHIỆP TRONG CUỘC CÁCH MẠNG CÔNG NGHIỆP 4.0</a:t>
            </a:r>
            <a:endParaRPr lang="en-US" sz="1800" dirty="0">
              <a:solidFill>
                <a:srgbClr val="0070C0"/>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2934" y="285750"/>
            <a:ext cx="2199181"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Google Shape;57;p12"/>
          <p:cNvSpPr txBox="1">
            <a:spLocks/>
          </p:cNvSpPr>
          <p:nvPr/>
        </p:nvSpPr>
        <p:spPr>
          <a:xfrm>
            <a:off x="3276600" y="3714750"/>
            <a:ext cx="5334000" cy="914400"/>
          </a:xfrm>
          <a:prstGeom prst="rect">
            <a:avLst/>
          </a:prstGeom>
          <a:ln/>
        </p:spPr>
        <p:style>
          <a:lnRef idx="1">
            <a:schemeClr val="accent1"/>
          </a:lnRef>
          <a:fillRef idx="2">
            <a:schemeClr val="accent1"/>
          </a:fillRef>
          <a:effectRef idx="1">
            <a:schemeClr val="accent1"/>
          </a:effectRef>
          <a:fontRef idx="minor">
            <a:schemeClr val="dk1"/>
          </a:fontRef>
        </p:style>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1pPr>
            <a:lvl2pPr marR="0" lvl="1"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2pPr>
            <a:lvl3pPr marR="0" lvl="2"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3pPr>
            <a:lvl4pPr marR="0" lvl="3"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4pPr>
            <a:lvl5pPr marR="0" lvl="4"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5pPr>
            <a:lvl6pPr marR="0" lvl="5"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6pPr>
            <a:lvl7pPr marR="0" lvl="6"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7pPr>
            <a:lvl8pPr marR="0" lvl="7"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8pPr>
            <a:lvl9pPr marR="0" lvl="8" algn="l" rtl="0">
              <a:lnSpc>
                <a:spcPct val="100000"/>
              </a:lnSpc>
              <a:spcBef>
                <a:spcPts val="0"/>
              </a:spcBef>
              <a:spcAft>
                <a:spcPts val="0"/>
              </a:spcAft>
              <a:buClr>
                <a:srgbClr val="FFFFFF"/>
              </a:buClr>
              <a:buSzPts val="6000"/>
              <a:buFont typeface="Raleway ExtraBold"/>
              <a:buNone/>
              <a:defRPr sz="6000" b="0" i="0" u="none" strike="noStrike" cap="none">
                <a:solidFill>
                  <a:srgbClr val="FFFFFF"/>
                </a:solidFill>
                <a:latin typeface="Raleway ExtraBold"/>
                <a:ea typeface="Raleway ExtraBold"/>
                <a:cs typeface="Raleway ExtraBold"/>
                <a:sym typeface="Raleway ExtraBold"/>
              </a:defRPr>
            </a:lvl9pPr>
          </a:lstStyle>
          <a:p>
            <a:pPr algn="ctr"/>
            <a:r>
              <a:rPr lang="en-US" sz="1800" b="1" i="1" dirty="0" err="1">
                <a:solidFill>
                  <a:schemeClr val="tx1"/>
                </a:solidFill>
                <a:latin typeface="Times New Roman" pitchFamily="18" charset="0"/>
                <a:cs typeface="Times New Roman" pitchFamily="18" charset="0"/>
              </a:rPr>
              <a:t>ThS</a:t>
            </a:r>
            <a:r>
              <a:rPr lang="en-US" sz="1800" b="1" i="1" dirty="0">
                <a:solidFill>
                  <a:schemeClr val="tx1"/>
                </a:solidFill>
                <a:latin typeface="Times New Roman" pitchFamily="18" charset="0"/>
                <a:cs typeface="Times New Roman" pitchFamily="18" charset="0"/>
              </a:rPr>
              <a:t>. </a:t>
            </a:r>
            <a:r>
              <a:rPr lang="en-US" sz="1800" b="1" i="1" dirty="0" err="1">
                <a:solidFill>
                  <a:schemeClr val="tx1"/>
                </a:solidFill>
                <a:latin typeface="Times New Roman" pitchFamily="18" charset="0"/>
                <a:cs typeface="Times New Roman" pitchFamily="18" charset="0"/>
              </a:rPr>
              <a:t>Nguyễn</a:t>
            </a:r>
            <a:r>
              <a:rPr lang="en-US" sz="1800" b="1" i="1" dirty="0">
                <a:solidFill>
                  <a:schemeClr val="tx1"/>
                </a:solidFill>
                <a:latin typeface="Times New Roman" pitchFamily="18" charset="0"/>
                <a:cs typeface="Times New Roman" pitchFamily="18" charset="0"/>
              </a:rPr>
              <a:t> </a:t>
            </a:r>
            <a:r>
              <a:rPr lang="en-US" sz="1800" b="1" i="1" dirty="0" err="1">
                <a:solidFill>
                  <a:schemeClr val="tx1"/>
                </a:solidFill>
                <a:latin typeface="Times New Roman" pitchFamily="18" charset="0"/>
                <a:cs typeface="Times New Roman" pitchFamily="18" charset="0"/>
              </a:rPr>
              <a:t>Văn</a:t>
            </a:r>
            <a:r>
              <a:rPr lang="en-US" sz="1800" b="1" i="1" dirty="0">
                <a:solidFill>
                  <a:schemeClr val="tx1"/>
                </a:solidFill>
                <a:latin typeface="Times New Roman" pitchFamily="18" charset="0"/>
                <a:cs typeface="Times New Roman" pitchFamily="18" charset="0"/>
              </a:rPr>
              <a:t> </a:t>
            </a:r>
            <a:r>
              <a:rPr lang="en-US" sz="1800" b="1" i="1" dirty="0" err="1">
                <a:solidFill>
                  <a:schemeClr val="tx1"/>
                </a:solidFill>
                <a:latin typeface="Times New Roman" pitchFamily="18" charset="0"/>
                <a:cs typeface="Times New Roman" pitchFamily="18" charset="0"/>
              </a:rPr>
              <a:t>Chiến</a:t>
            </a:r>
            <a:endParaRPr lang="en-US" sz="1800" b="1" dirty="0">
              <a:solidFill>
                <a:schemeClr val="tx1"/>
              </a:solidFill>
              <a:latin typeface="Times New Roman" pitchFamily="18" charset="0"/>
              <a:cs typeface="Times New Roman" pitchFamily="18" charset="0"/>
            </a:endParaRPr>
          </a:p>
          <a:p>
            <a:pPr algn="ctr"/>
            <a:r>
              <a:rPr lang="en-US" sz="1800" b="1" i="1" dirty="0" err="1">
                <a:solidFill>
                  <a:schemeClr val="tx1"/>
                </a:solidFill>
                <a:latin typeface="Times New Roman" pitchFamily="18" charset="0"/>
                <a:cs typeface="Times New Roman" pitchFamily="18" charset="0"/>
              </a:rPr>
              <a:t>Trường</a:t>
            </a:r>
            <a:r>
              <a:rPr lang="en-US" sz="1800" b="1" i="1" dirty="0">
                <a:solidFill>
                  <a:schemeClr val="tx1"/>
                </a:solidFill>
                <a:latin typeface="Times New Roman" pitchFamily="18" charset="0"/>
                <a:cs typeface="Times New Roman" pitchFamily="18" charset="0"/>
              </a:rPr>
              <a:t> Cao </a:t>
            </a:r>
            <a:r>
              <a:rPr lang="en-US" sz="1800" b="1" i="1" dirty="0" err="1" smtClean="0">
                <a:solidFill>
                  <a:schemeClr val="tx1"/>
                </a:solidFill>
                <a:latin typeface="Times New Roman" pitchFamily="18" charset="0"/>
                <a:cs typeface="Times New Roman" pitchFamily="18" charset="0"/>
              </a:rPr>
              <a:t>đẳng</a:t>
            </a:r>
            <a:r>
              <a:rPr lang="en-US" sz="1800" b="1" i="1" dirty="0">
                <a:solidFill>
                  <a:schemeClr val="tx1"/>
                </a:solidFill>
                <a:latin typeface="Times New Roman" pitchFamily="18" charset="0"/>
                <a:cs typeface="Times New Roman" pitchFamily="18" charset="0"/>
              </a:rPr>
              <a:t> </a:t>
            </a:r>
            <a:r>
              <a:rPr lang="en-US" sz="1800" b="1" i="1" dirty="0" err="1" smtClean="0">
                <a:solidFill>
                  <a:schemeClr val="tx1"/>
                </a:solidFill>
                <a:latin typeface="Times New Roman" pitchFamily="18" charset="0"/>
                <a:cs typeface="Times New Roman" pitchFamily="18" charset="0"/>
              </a:rPr>
              <a:t>Lý</a:t>
            </a:r>
            <a:r>
              <a:rPr lang="en-US" sz="1800" b="1" i="1" dirty="0" smtClean="0">
                <a:solidFill>
                  <a:schemeClr val="tx1"/>
                </a:solidFill>
                <a:latin typeface="Times New Roman" pitchFamily="18" charset="0"/>
                <a:cs typeface="Times New Roman" pitchFamily="18" charset="0"/>
              </a:rPr>
              <a:t> </a:t>
            </a:r>
            <a:r>
              <a:rPr lang="en-US" sz="1800" b="1" i="1" dirty="0" err="1">
                <a:solidFill>
                  <a:schemeClr val="tx1"/>
                </a:solidFill>
                <a:latin typeface="Times New Roman" pitchFamily="18" charset="0"/>
                <a:cs typeface="Times New Roman" pitchFamily="18" charset="0"/>
              </a:rPr>
              <a:t>Tự</a:t>
            </a:r>
            <a:r>
              <a:rPr lang="en-US" sz="1800" b="1" i="1" dirty="0">
                <a:solidFill>
                  <a:schemeClr val="tx1"/>
                </a:solidFill>
                <a:latin typeface="Times New Roman" pitchFamily="18" charset="0"/>
                <a:cs typeface="Times New Roman" pitchFamily="18" charset="0"/>
              </a:rPr>
              <a:t> </a:t>
            </a:r>
            <a:r>
              <a:rPr lang="en-US" sz="1800" b="1" i="1" dirty="0" err="1">
                <a:solidFill>
                  <a:schemeClr val="tx1"/>
                </a:solidFill>
                <a:latin typeface="Times New Roman" pitchFamily="18" charset="0"/>
                <a:cs typeface="Times New Roman" pitchFamily="18" charset="0"/>
              </a:rPr>
              <a:t>Trọng</a:t>
            </a:r>
            <a:r>
              <a:rPr lang="en-US" sz="1800" b="1" i="1" dirty="0">
                <a:solidFill>
                  <a:schemeClr val="tx1"/>
                </a:solidFill>
                <a:latin typeface="Times New Roman" pitchFamily="18" charset="0"/>
                <a:cs typeface="Times New Roman" pitchFamily="18" charset="0"/>
              </a:rPr>
              <a:t> TP. </a:t>
            </a:r>
            <a:r>
              <a:rPr lang="en-US" sz="1800" b="1" i="1" dirty="0" err="1">
                <a:solidFill>
                  <a:schemeClr val="tx1"/>
                </a:solidFill>
                <a:latin typeface="Times New Roman" pitchFamily="18" charset="0"/>
                <a:cs typeface="Times New Roman" pitchFamily="18" charset="0"/>
              </a:rPr>
              <a:t>Hồ</a:t>
            </a:r>
            <a:r>
              <a:rPr lang="en-US" sz="1800" b="1" i="1" dirty="0">
                <a:solidFill>
                  <a:schemeClr val="tx1"/>
                </a:solidFill>
                <a:latin typeface="Times New Roman" pitchFamily="18" charset="0"/>
                <a:cs typeface="Times New Roman" pitchFamily="18" charset="0"/>
              </a:rPr>
              <a:t> </a:t>
            </a:r>
            <a:r>
              <a:rPr lang="en-US" sz="1800" b="1" i="1" dirty="0" err="1">
                <a:solidFill>
                  <a:schemeClr val="tx1"/>
                </a:solidFill>
                <a:latin typeface="Times New Roman" pitchFamily="18" charset="0"/>
                <a:cs typeface="Times New Roman" pitchFamily="18" charset="0"/>
              </a:rPr>
              <a:t>Chí</a:t>
            </a:r>
            <a:r>
              <a:rPr lang="en-US" sz="1800" b="1" i="1" dirty="0">
                <a:solidFill>
                  <a:schemeClr val="tx1"/>
                </a:solidFill>
                <a:latin typeface="Times New Roman" pitchFamily="18" charset="0"/>
                <a:cs typeface="Times New Roman" pitchFamily="18" charset="0"/>
              </a:rPr>
              <a:t> Minh</a:t>
            </a:r>
            <a:endParaRPr lang="en-US" sz="1800" b="1"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wipe(down)">
                                      <p:cBhvr>
                                        <p:cTn id="12" dur="500"/>
                                        <p:tgtEl>
                                          <p:spTgt spid="5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3"/>
          <p:cNvSpPr txBox="1">
            <a:spLocks noGrp="1"/>
          </p:cNvSpPr>
          <p:nvPr>
            <p:ph type="title"/>
          </p:nvPr>
        </p:nvSpPr>
        <p:spPr>
          <a:xfrm>
            <a:off x="922000" y="891775"/>
            <a:ext cx="7460000" cy="689375"/>
          </a:xfrm>
          <a:prstGeom prst="rect">
            <a:avLst/>
          </a:prstGeom>
        </p:spPr>
        <p:style>
          <a:lnRef idx="1">
            <a:schemeClr val="accent1"/>
          </a:lnRef>
          <a:fillRef idx="2">
            <a:schemeClr val="accent1"/>
          </a:fillRef>
          <a:effectRef idx="1">
            <a:schemeClr val="accent1"/>
          </a:effectRef>
          <a:fontRef idx="minor">
            <a:schemeClr val="dk1"/>
          </a:fontRef>
        </p:style>
        <p:txBody>
          <a:bodyPr spcFirstLastPara="1" wrap="square" lIns="91425" tIns="91425" rIns="91425" bIns="91425" anchor="t" anchorCtr="0">
            <a:noAutofit/>
          </a:bodyPr>
          <a:lstStyle/>
          <a:p>
            <a:pPr marL="0" lvl="0" indent="0" algn="ctr" rtl="0">
              <a:spcBef>
                <a:spcPts val="0"/>
              </a:spcBef>
              <a:spcAft>
                <a:spcPts val="0"/>
              </a:spcAft>
              <a:buNone/>
            </a:pPr>
            <a:r>
              <a:rPr lang="en" sz="3200" b="1" dirty="0" smtClean="0">
                <a:solidFill>
                  <a:srgbClr val="00B050"/>
                </a:solidFill>
                <a:latin typeface="Times New Roman" pitchFamily="18" charset="0"/>
                <a:cs typeface="Times New Roman" pitchFamily="18" charset="0"/>
              </a:rPr>
              <a:t>    Lợi ích của hoạt động liên kết đào tạo</a:t>
            </a:r>
            <a:endParaRPr sz="4400" b="1" dirty="0">
              <a:solidFill>
                <a:srgbClr val="00B050"/>
              </a:solidFill>
              <a:latin typeface="Times New Roman" pitchFamily="18" charset="0"/>
              <a:cs typeface="Times New Roman" pitchFamily="18" charset="0"/>
            </a:endParaRPr>
          </a:p>
        </p:txBody>
      </p:sp>
      <p:sp>
        <p:nvSpPr>
          <p:cNvPr id="68" name="Google Shape;68;p13"/>
          <p:cNvSpPr txBox="1">
            <a:spLocks noGrp="1"/>
          </p:cNvSpPr>
          <p:nvPr>
            <p:ph type="body" idx="2"/>
          </p:nvPr>
        </p:nvSpPr>
        <p:spPr>
          <a:xfrm>
            <a:off x="4648200" y="1733550"/>
            <a:ext cx="3962400" cy="2153700"/>
          </a:xfrm>
          <a:prstGeom prst="rect">
            <a:avLst/>
          </a:prstGeom>
          <a:blipFill>
            <a:blip r:embed="rId3"/>
            <a:tile tx="0" ty="0" sx="100000" sy="100000" flip="none" algn="tl"/>
          </a:blipFill>
        </p:spPr>
        <p:txBody>
          <a:bodyPr spcFirstLastPara="1" wrap="square" lIns="91425" tIns="91425" rIns="91425" bIns="91425" anchor="t" anchorCtr="0">
            <a:noAutofit/>
          </a:bodyPr>
          <a:lstStyle/>
          <a:p>
            <a:pPr marL="0" indent="0">
              <a:buClr>
                <a:schemeClr val="dk1"/>
              </a:buClr>
              <a:buSzPts val="1100"/>
              <a:buNone/>
            </a:pPr>
            <a:r>
              <a:rPr lang="vi-VN" b="1" dirty="0">
                <a:solidFill>
                  <a:schemeClr val="accent4">
                    <a:lumMod val="75000"/>
                  </a:schemeClr>
                </a:solidFill>
                <a:latin typeface="Times New Roman" pitchFamily="18" charset="0"/>
                <a:cs typeface="Times New Roman" pitchFamily="18" charset="0"/>
              </a:rPr>
              <a:t>Mục </a:t>
            </a:r>
            <a:r>
              <a:rPr lang="vi-VN" b="1" dirty="0" smtClean="0">
                <a:solidFill>
                  <a:schemeClr val="accent4">
                    <a:lumMod val="75000"/>
                  </a:schemeClr>
                </a:solidFill>
                <a:latin typeface="Times New Roman" pitchFamily="18" charset="0"/>
                <a:cs typeface="Times New Roman" pitchFamily="18" charset="0"/>
              </a:rPr>
              <a:t>tiêu</a:t>
            </a:r>
            <a:r>
              <a:rPr lang="en-US" b="1" dirty="0" smtClean="0">
                <a:solidFill>
                  <a:schemeClr val="accent4">
                    <a:lumMod val="75000"/>
                  </a:schemeClr>
                </a:solidFill>
                <a:latin typeface="Times New Roman" pitchFamily="18" charset="0"/>
                <a:cs typeface="Times New Roman" pitchFamily="18" charset="0"/>
              </a:rPr>
              <a:t> </a:t>
            </a:r>
            <a:r>
              <a:rPr lang="vi-VN" b="1" dirty="0" smtClean="0">
                <a:solidFill>
                  <a:schemeClr val="accent4">
                    <a:lumMod val="75000"/>
                  </a:schemeClr>
                </a:solidFill>
                <a:latin typeface="Times New Roman" pitchFamily="18" charset="0"/>
                <a:cs typeface="Times New Roman" pitchFamily="18" charset="0"/>
              </a:rPr>
              <a:t>nội tại</a:t>
            </a:r>
            <a:endParaRPr lang="en-US" b="1" dirty="0" smtClean="0">
              <a:solidFill>
                <a:schemeClr val="accent4">
                  <a:lumMod val="75000"/>
                </a:schemeClr>
              </a:solidFill>
              <a:latin typeface="Times New Roman" pitchFamily="18" charset="0"/>
              <a:cs typeface="Times New Roman" pitchFamily="18" charset="0"/>
            </a:endParaRPr>
          </a:p>
          <a:p>
            <a:pPr marL="0" indent="0">
              <a:buClr>
                <a:schemeClr val="dk1"/>
              </a:buClr>
              <a:buSzPts val="1100"/>
              <a:buNone/>
            </a:pPr>
            <a:r>
              <a:rPr lang="en-US" sz="1600" b="1" dirty="0" smtClean="0">
                <a:solidFill>
                  <a:schemeClr val="tx1">
                    <a:lumMod val="75000"/>
                    <a:lumOff val="25000"/>
                  </a:schemeClr>
                </a:solidFill>
                <a:latin typeface="Times New Roman" pitchFamily="18" charset="0"/>
                <a:cs typeface="Times New Roman" pitchFamily="18" charset="0"/>
              </a:rPr>
              <a:t>- </a:t>
            </a:r>
            <a:r>
              <a:rPr lang="vi-VN" sz="1600" b="1" dirty="0" smtClean="0">
                <a:solidFill>
                  <a:schemeClr val="tx1">
                    <a:lumMod val="75000"/>
                    <a:lumOff val="25000"/>
                  </a:schemeClr>
                </a:solidFill>
                <a:latin typeface="Times New Roman" pitchFamily="18" charset="0"/>
                <a:cs typeface="Times New Roman" pitchFamily="18" charset="0"/>
              </a:rPr>
              <a:t>Đối </a:t>
            </a:r>
            <a:r>
              <a:rPr lang="vi-VN" sz="1600" b="1" dirty="0">
                <a:solidFill>
                  <a:schemeClr val="tx1">
                    <a:lumMod val="75000"/>
                    <a:lumOff val="25000"/>
                  </a:schemeClr>
                </a:solidFill>
                <a:latin typeface="Times New Roman" pitchFamily="18" charset="0"/>
                <a:cs typeface="Times New Roman" pitchFamily="18" charset="0"/>
              </a:rPr>
              <a:t>với cơ sở đào </a:t>
            </a:r>
            <a:r>
              <a:rPr lang="vi-VN" sz="1600" b="1" dirty="0" smtClean="0">
                <a:solidFill>
                  <a:schemeClr val="tx1">
                    <a:lumMod val="75000"/>
                    <a:lumOff val="25000"/>
                  </a:schemeClr>
                </a:solidFill>
                <a:latin typeface="Times New Roman" pitchFamily="18" charset="0"/>
                <a:cs typeface="Times New Roman" pitchFamily="18" charset="0"/>
              </a:rPr>
              <a:t>tạo</a:t>
            </a:r>
            <a:r>
              <a:rPr lang="en-US" sz="1600" b="1" dirty="0" smtClean="0">
                <a:solidFill>
                  <a:schemeClr val="tx1">
                    <a:lumMod val="75000"/>
                    <a:lumOff val="25000"/>
                  </a:schemeClr>
                </a:solidFill>
                <a:latin typeface="Times New Roman" pitchFamily="18" charset="0"/>
                <a:cs typeface="Times New Roman" pitchFamily="18" charset="0"/>
              </a:rPr>
              <a:t>: </a:t>
            </a:r>
            <a:r>
              <a:rPr lang="vi-VN" sz="1600" dirty="0" smtClean="0">
                <a:solidFill>
                  <a:schemeClr val="tx1"/>
                </a:solidFill>
                <a:latin typeface="Times New Roman" pitchFamily="18" charset="0"/>
                <a:cs typeface="Times New Roman" pitchFamily="18" charset="0"/>
              </a:rPr>
              <a:t>nâng </a:t>
            </a:r>
            <a:r>
              <a:rPr lang="vi-VN" sz="1600" dirty="0">
                <a:solidFill>
                  <a:schemeClr val="tx1"/>
                </a:solidFill>
                <a:latin typeface="Times New Roman" pitchFamily="18" charset="0"/>
                <a:cs typeface="Times New Roman" pitchFamily="18" charset="0"/>
              </a:rPr>
              <a:t>cao chất lượng và hiệu quả đào </a:t>
            </a:r>
            <a:r>
              <a:rPr lang="vi-VN" sz="1600" dirty="0" smtClean="0">
                <a:solidFill>
                  <a:schemeClr val="tx1"/>
                </a:solidFill>
                <a:latin typeface="Times New Roman" pitchFamily="18" charset="0"/>
                <a:cs typeface="Times New Roman" pitchFamily="18" charset="0"/>
              </a:rPr>
              <a:t>tạo</a:t>
            </a:r>
            <a:r>
              <a:rPr lang="en-US" sz="1600" dirty="0" smtClean="0">
                <a:solidFill>
                  <a:schemeClr val="tx1"/>
                </a:solidFill>
                <a:latin typeface="Times New Roman" pitchFamily="18" charset="0"/>
                <a:cs typeface="Times New Roman" pitchFamily="18" charset="0"/>
              </a:rPr>
              <a:t>; </a:t>
            </a:r>
            <a:r>
              <a:rPr lang="vi-VN" sz="1600" dirty="0">
                <a:solidFill>
                  <a:schemeClr val="tx1"/>
                </a:solidFill>
                <a:latin typeface="Times New Roman" pitchFamily="18" charset="0"/>
                <a:cs typeface="Times New Roman" pitchFamily="18" charset="0"/>
              </a:rPr>
              <a:t>cập nhật công nghệ sản xuất tiên tiến trong </a:t>
            </a:r>
            <a:r>
              <a:rPr lang="vi-VN" sz="1600" dirty="0" smtClean="0">
                <a:solidFill>
                  <a:schemeClr val="tx1"/>
                </a:solidFill>
                <a:latin typeface="Times New Roman" pitchFamily="18" charset="0"/>
                <a:cs typeface="Times New Roman" pitchFamily="18" charset="0"/>
              </a:rPr>
              <a:t>ĐTN</a:t>
            </a:r>
            <a:r>
              <a:rPr lang="en-US" sz="1600" dirty="0" smtClean="0">
                <a:solidFill>
                  <a:schemeClr val="tx1"/>
                </a:solidFill>
                <a:latin typeface="Times New Roman" pitchFamily="18" charset="0"/>
                <a:cs typeface="Times New Roman" pitchFamily="18" charset="0"/>
              </a:rPr>
              <a:t>…</a:t>
            </a:r>
            <a:endParaRPr lang="en-US" sz="1600" dirty="0">
              <a:solidFill>
                <a:schemeClr val="tx1"/>
              </a:solidFill>
              <a:latin typeface="Times New Roman" pitchFamily="18" charset="0"/>
              <a:cs typeface="Times New Roman" pitchFamily="18" charset="0"/>
            </a:endParaRPr>
          </a:p>
          <a:p>
            <a:pPr marL="0" indent="0">
              <a:buClr>
                <a:schemeClr val="dk1"/>
              </a:buClr>
              <a:buSzPts val="1100"/>
              <a:buNone/>
            </a:pPr>
            <a:r>
              <a:rPr lang="en-US" sz="1600" dirty="0" smtClean="0">
                <a:solidFill>
                  <a:schemeClr val="tx1">
                    <a:lumMod val="75000"/>
                    <a:lumOff val="25000"/>
                  </a:schemeClr>
                </a:solidFill>
                <a:latin typeface="Times New Roman" pitchFamily="18" charset="0"/>
                <a:cs typeface="Times New Roman" pitchFamily="18" charset="0"/>
              </a:rPr>
              <a:t>- </a:t>
            </a:r>
            <a:r>
              <a:rPr lang="vi-VN" sz="1600" b="1" dirty="0" smtClean="0">
                <a:solidFill>
                  <a:schemeClr val="tx1">
                    <a:lumMod val="75000"/>
                    <a:lumOff val="25000"/>
                  </a:schemeClr>
                </a:solidFill>
                <a:latin typeface="Times New Roman" pitchFamily="18" charset="0"/>
                <a:cs typeface="Times New Roman" pitchFamily="18" charset="0"/>
              </a:rPr>
              <a:t>Đối </a:t>
            </a:r>
            <a:r>
              <a:rPr lang="vi-VN" sz="1600" b="1" dirty="0">
                <a:solidFill>
                  <a:schemeClr val="tx1">
                    <a:lumMod val="75000"/>
                    <a:lumOff val="25000"/>
                  </a:schemeClr>
                </a:solidFill>
                <a:latin typeface="Times New Roman" pitchFamily="18" charset="0"/>
                <a:cs typeface="Times New Roman" pitchFamily="18" charset="0"/>
              </a:rPr>
              <a:t>với </a:t>
            </a:r>
            <a:r>
              <a:rPr lang="vi-VN" sz="1600" b="1" dirty="0" smtClean="0">
                <a:solidFill>
                  <a:schemeClr val="tx1">
                    <a:lumMod val="75000"/>
                    <a:lumOff val="25000"/>
                  </a:schemeClr>
                </a:solidFill>
                <a:latin typeface="Times New Roman" pitchFamily="18" charset="0"/>
                <a:cs typeface="Times New Roman" pitchFamily="18" charset="0"/>
              </a:rPr>
              <a:t>DN</a:t>
            </a:r>
            <a:r>
              <a:rPr lang="en-US" sz="1600" b="1" dirty="0" smtClean="0">
                <a:solidFill>
                  <a:schemeClr val="tx1">
                    <a:lumMod val="75000"/>
                    <a:lumOff val="25000"/>
                  </a:schemeClr>
                </a:solidFill>
                <a:latin typeface="Times New Roman" pitchFamily="18" charset="0"/>
                <a:cs typeface="Times New Roman" pitchFamily="18" charset="0"/>
              </a:rPr>
              <a:t>: </a:t>
            </a:r>
            <a:r>
              <a:rPr lang="vi-VN" sz="1600" dirty="0" smtClean="0">
                <a:solidFill>
                  <a:schemeClr val="tx1"/>
                </a:solidFill>
                <a:latin typeface="Times New Roman" pitchFamily="18" charset="0"/>
                <a:cs typeface="Times New Roman" pitchFamily="18" charset="0"/>
              </a:rPr>
              <a:t>tuyển </a:t>
            </a:r>
            <a:r>
              <a:rPr lang="vi-VN" sz="1600" dirty="0">
                <a:solidFill>
                  <a:schemeClr val="tx1"/>
                </a:solidFill>
                <a:latin typeface="Times New Roman" pitchFamily="18" charset="0"/>
                <a:cs typeface="Times New Roman" pitchFamily="18" charset="0"/>
              </a:rPr>
              <a:t>chọn được </a:t>
            </a:r>
            <a:r>
              <a:rPr lang="vi-VN" sz="1600" dirty="0" smtClean="0">
                <a:solidFill>
                  <a:schemeClr val="tx1"/>
                </a:solidFill>
                <a:latin typeface="Times New Roman" pitchFamily="18" charset="0"/>
                <a:cs typeface="Times New Roman" pitchFamily="18" charset="0"/>
              </a:rPr>
              <a:t>lao </a:t>
            </a:r>
            <a:r>
              <a:rPr lang="vi-VN" sz="1600" dirty="0">
                <a:solidFill>
                  <a:schemeClr val="tx1"/>
                </a:solidFill>
                <a:latin typeface="Times New Roman" pitchFamily="18" charset="0"/>
                <a:cs typeface="Times New Roman" pitchFamily="18" charset="0"/>
              </a:rPr>
              <a:t>động </a:t>
            </a:r>
            <a:r>
              <a:rPr lang="vi-VN" sz="1600" dirty="0" smtClean="0">
                <a:solidFill>
                  <a:schemeClr val="tx1"/>
                </a:solidFill>
                <a:latin typeface="Times New Roman" pitchFamily="18" charset="0"/>
                <a:cs typeface="Times New Roman" pitchFamily="18" charset="0"/>
              </a:rPr>
              <a:t>chất lượng</a:t>
            </a:r>
            <a:r>
              <a:rPr lang="en-US" sz="1600" dirty="0" smtClean="0">
                <a:solidFill>
                  <a:schemeClr val="tx1"/>
                </a:solidFill>
                <a:latin typeface="Times New Roman" pitchFamily="18" charset="0"/>
                <a:cs typeface="Times New Roman" pitchFamily="18" charset="0"/>
              </a:rPr>
              <a:t>; </a:t>
            </a:r>
            <a:r>
              <a:rPr lang="vi-VN" sz="1600" dirty="0" smtClean="0">
                <a:solidFill>
                  <a:schemeClr val="tx1"/>
                </a:solidFill>
                <a:latin typeface="Times New Roman" pitchFamily="18" charset="0"/>
                <a:cs typeface="Times New Roman" pitchFamily="18" charset="0"/>
              </a:rPr>
              <a:t>giá </a:t>
            </a:r>
            <a:r>
              <a:rPr lang="vi-VN" sz="1600" dirty="0">
                <a:solidFill>
                  <a:schemeClr val="tx1"/>
                </a:solidFill>
                <a:latin typeface="Times New Roman" pitchFamily="18" charset="0"/>
                <a:cs typeface="Times New Roman" pitchFamily="18" charset="0"/>
              </a:rPr>
              <a:t>thành đào tạo rẻ hơn; </a:t>
            </a:r>
            <a:r>
              <a:rPr lang="vi-VN" sz="1600" dirty="0" smtClean="0">
                <a:solidFill>
                  <a:schemeClr val="tx1"/>
                </a:solidFill>
                <a:latin typeface="Times New Roman" pitchFamily="18" charset="0"/>
                <a:cs typeface="Times New Roman" pitchFamily="18" charset="0"/>
              </a:rPr>
              <a:t>có </a:t>
            </a:r>
            <a:r>
              <a:rPr lang="vi-VN" sz="1600" dirty="0">
                <a:solidFill>
                  <a:schemeClr val="tx1"/>
                </a:solidFill>
                <a:latin typeface="Times New Roman" pitchFamily="18" charset="0"/>
                <a:cs typeface="Times New Roman" pitchFamily="18" charset="0"/>
              </a:rPr>
              <a:t>điều kiện đào tạo </a:t>
            </a:r>
            <a:r>
              <a:rPr lang="vi-VN" sz="1600" dirty="0" smtClean="0">
                <a:solidFill>
                  <a:schemeClr val="tx1"/>
                </a:solidFill>
                <a:latin typeface="Times New Roman" pitchFamily="18" charset="0"/>
                <a:cs typeface="Times New Roman" pitchFamily="18" charset="0"/>
              </a:rPr>
              <a:t>công </a:t>
            </a:r>
            <a:r>
              <a:rPr lang="vi-VN" sz="1600" dirty="0">
                <a:solidFill>
                  <a:schemeClr val="tx1"/>
                </a:solidFill>
                <a:latin typeface="Times New Roman" pitchFamily="18" charset="0"/>
                <a:cs typeface="Times New Roman" pitchFamily="18" charset="0"/>
              </a:rPr>
              <a:t>nhân khi có nhu </a:t>
            </a:r>
            <a:r>
              <a:rPr lang="vi-VN" sz="1600" dirty="0" smtClean="0">
                <a:solidFill>
                  <a:schemeClr val="tx1"/>
                </a:solidFill>
                <a:latin typeface="Times New Roman" pitchFamily="18" charset="0"/>
                <a:cs typeface="Times New Roman" pitchFamily="18" charset="0"/>
              </a:rPr>
              <a:t>cầu</a:t>
            </a:r>
            <a:r>
              <a:rPr lang="en-US" sz="1600" dirty="0" smtClean="0">
                <a:solidFill>
                  <a:schemeClr val="tx1"/>
                </a:solidFill>
                <a:latin typeface="Times New Roman" pitchFamily="18" charset="0"/>
                <a:cs typeface="Times New Roman" pitchFamily="18" charset="0"/>
              </a:rPr>
              <a:t>…</a:t>
            </a:r>
            <a:endParaRPr lang="vi-VN" sz="1600" dirty="0">
              <a:solidFill>
                <a:schemeClr val="tx1"/>
              </a:solidFill>
              <a:latin typeface="Times New Roman" pitchFamily="18" charset="0"/>
              <a:cs typeface="Times New Roman" pitchFamily="18" charset="0"/>
            </a:endParaRPr>
          </a:p>
        </p:txBody>
      </p:sp>
      <p:sp>
        <p:nvSpPr>
          <p:cNvPr id="69" name="Google Shape;69;p13"/>
          <p:cNvSpPr txBox="1">
            <a:spLocks noGrp="1"/>
          </p:cNvSpPr>
          <p:nvPr>
            <p:ph type="body" idx="1"/>
          </p:nvPr>
        </p:nvSpPr>
        <p:spPr>
          <a:xfrm>
            <a:off x="922000" y="1734976"/>
            <a:ext cx="3543300" cy="2153700"/>
          </a:xfrm>
          <a:prstGeom prst="rect">
            <a:avLst/>
          </a:prstGeom>
          <a:blipFill>
            <a:blip r:embed="rId3"/>
            <a:tile tx="0" ty="0" sx="100000" sy="100000" flip="none" algn="tl"/>
          </a:blipFill>
        </p:spPr>
        <p:txBody>
          <a:bodyPr spcFirstLastPara="1" wrap="square" lIns="91425" tIns="91425" rIns="91425" bIns="91425" anchor="t" anchorCtr="0">
            <a:noAutofit/>
          </a:bodyPr>
          <a:lstStyle/>
          <a:p>
            <a:pPr marL="0" lvl="0" indent="0" algn="l" rtl="0">
              <a:spcBef>
                <a:spcPts val="600"/>
              </a:spcBef>
              <a:spcAft>
                <a:spcPts val="0"/>
              </a:spcAft>
              <a:buClr>
                <a:schemeClr val="dk1"/>
              </a:buClr>
              <a:buSzPts val="1100"/>
              <a:buFont typeface="Arial"/>
              <a:buNone/>
            </a:pPr>
            <a:r>
              <a:rPr lang="en-US" b="1" dirty="0" err="1" smtClean="0">
                <a:solidFill>
                  <a:schemeClr val="accent4">
                    <a:lumMod val="75000"/>
                  </a:schemeClr>
                </a:solidFill>
                <a:latin typeface="Times New Roman" pitchFamily="18" charset="0"/>
                <a:cs typeface="Times New Roman" pitchFamily="18" charset="0"/>
              </a:rPr>
              <a:t>Mục</a:t>
            </a:r>
            <a:r>
              <a:rPr lang="en-US" b="1" dirty="0" smtClean="0">
                <a:solidFill>
                  <a:schemeClr val="accent4">
                    <a:lumMod val="75000"/>
                  </a:schemeClr>
                </a:solidFill>
                <a:latin typeface="Times New Roman" pitchFamily="18" charset="0"/>
                <a:cs typeface="Times New Roman" pitchFamily="18" charset="0"/>
              </a:rPr>
              <a:t> </a:t>
            </a:r>
            <a:r>
              <a:rPr lang="en-US" b="1" dirty="0" err="1" smtClean="0">
                <a:solidFill>
                  <a:schemeClr val="accent4">
                    <a:lumMod val="75000"/>
                  </a:schemeClr>
                </a:solidFill>
                <a:latin typeface="Times New Roman" pitchFamily="18" charset="0"/>
                <a:cs typeface="Times New Roman" pitchFamily="18" charset="0"/>
              </a:rPr>
              <a:t>tiêu</a:t>
            </a:r>
            <a:r>
              <a:rPr lang="en-US" b="1" dirty="0" smtClean="0">
                <a:solidFill>
                  <a:schemeClr val="accent4">
                    <a:lumMod val="75000"/>
                  </a:schemeClr>
                </a:solidFill>
                <a:latin typeface="Times New Roman" pitchFamily="18" charset="0"/>
                <a:cs typeface="Times New Roman" pitchFamily="18" charset="0"/>
              </a:rPr>
              <a:t> </a:t>
            </a:r>
            <a:r>
              <a:rPr lang="en-US" b="1" dirty="0" err="1" smtClean="0">
                <a:solidFill>
                  <a:schemeClr val="accent4">
                    <a:lumMod val="75000"/>
                  </a:schemeClr>
                </a:solidFill>
                <a:latin typeface="Times New Roman" pitchFamily="18" charset="0"/>
                <a:cs typeface="Times New Roman" pitchFamily="18" charset="0"/>
              </a:rPr>
              <a:t>chiến</a:t>
            </a:r>
            <a:r>
              <a:rPr lang="en-US" b="1" dirty="0" smtClean="0">
                <a:solidFill>
                  <a:schemeClr val="accent4">
                    <a:lumMod val="75000"/>
                  </a:schemeClr>
                </a:solidFill>
                <a:latin typeface="Times New Roman" pitchFamily="18" charset="0"/>
                <a:cs typeface="Times New Roman" pitchFamily="18" charset="0"/>
              </a:rPr>
              <a:t> </a:t>
            </a:r>
            <a:r>
              <a:rPr lang="en-US" b="1" dirty="0" err="1" smtClean="0">
                <a:solidFill>
                  <a:schemeClr val="accent4">
                    <a:lumMod val="75000"/>
                  </a:schemeClr>
                </a:solidFill>
                <a:latin typeface="Times New Roman" pitchFamily="18" charset="0"/>
                <a:cs typeface="Times New Roman" pitchFamily="18" charset="0"/>
              </a:rPr>
              <a:t>lược</a:t>
            </a:r>
            <a:endParaRPr dirty="0">
              <a:solidFill>
                <a:schemeClr val="accent4">
                  <a:lumMod val="75000"/>
                </a:schemeClr>
              </a:solidFill>
              <a:latin typeface="Times New Roman" pitchFamily="18" charset="0"/>
              <a:cs typeface="Times New Roman" pitchFamily="18" charset="0"/>
            </a:endParaRPr>
          </a:p>
          <a:p>
            <a:pPr marL="0" lvl="0" indent="0">
              <a:buClr>
                <a:schemeClr val="dk1"/>
              </a:buClr>
              <a:buSzPts val="1100"/>
              <a:buNone/>
            </a:pPr>
            <a:r>
              <a:rPr lang="en-US" sz="1600" dirty="0">
                <a:solidFill>
                  <a:schemeClr val="tx1">
                    <a:lumMod val="75000"/>
                    <a:lumOff val="25000"/>
                  </a:schemeClr>
                </a:solidFill>
                <a:latin typeface="Times New Roman" pitchFamily="18" charset="0"/>
                <a:cs typeface="Times New Roman" pitchFamily="18" charset="0"/>
              </a:rPr>
              <a:t>- G</a:t>
            </a:r>
            <a:r>
              <a:rPr lang="vi-VN" sz="1600" dirty="0">
                <a:solidFill>
                  <a:schemeClr val="tx1">
                    <a:lumMod val="75000"/>
                    <a:lumOff val="25000"/>
                  </a:schemeClr>
                </a:solidFill>
                <a:latin typeface="Times New Roman" pitchFamily="18" charset="0"/>
                <a:cs typeface="Times New Roman" pitchFamily="18" charset="0"/>
              </a:rPr>
              <a:t>iải quyết tốt hơn vấn đề </a:t>
            </a:r>
            <a:r>
              <a:rPr lang="vi-VN" sz="1600" b="1" dirty="0">
                <a:solidFill>
                  <a:schemeClr val="tx1">
                    <a:lumMod val="75000"/>
                    <a:lumOff val="25000"/>
                  </a:schemeClr>
                </a:solidFill>
                <a:latin typeface="Times New Roman" pitchFamily="18" charset="0"/>
                <a:cs typeface="Times New Roman" pitchFamily="18" charset="0"/>
              </a:rPr>
              <a:t>cung - cầu</a:t>
            </a:r>
            <a:r>
              <a:rPr lang="vi-VN" sz="1600" dirty="0">
                <a:solidFill>
                  <a:schemeClr val="tx1">
                    <a:lumMod val="75000"/>
                    <a:lumOff val="25000"/>
                  </a:schemeClr>
                </a:solidFill>
                <a:latin typeface="Times New Roman" pitchFamily="18" charset="0"/>
                <a:cs typeface="Times New Roman" pitchFamily="18" charset="0"/>
              </a:rPr>
              <a:t> nguồn nhân lực kỹ thuật</a:t>
            </a:r>
            <a:r>
              <a:rPr lang="en-US" sz="1600" dirty="0">
                <a:solidFill>
                  <a:schemeClr val="tx1">
                    <a:lumMod val="75000"/>
                    <a:lumOff val="25000"/>
                  </a:schemeClr>
                </a:solidFill>
                <a:latin typeface="Times New Roman" pitchFamily="18" charset="0"/>
                <a:cs typeface="Times New Roman" pitchFamily="18" charset="0"/>
              </a:rPr>
              <a:t> </a:t>
            </a:r>
            <a:r>
              <a:rPr lang="en-US" sz="1600" dirty="0" err="1">
                <a:solidFill>
                  <a:schemeClr val="tx1">
                    <a:lumMod val="75000"/>
                    <a:lumOff val="25000"/>
                  </a:schemeClr>
                </a:solidFill>
                <a:latin typeface="Times New Roman" pitchFamily="18" charset="0"/>
                <a:cs typeface="Times New Roman" pitchFamily="18" charset="0"/>
              </a:rPr>
              <a:t>chất</a:t>
            </a:r>
            <a:r>
              <a:rPr lang="en-US" sz="1600" dirty="0">
                <a:solidFill>
                  <a:schemeClr val="tx1">
                    <a:lumMod val="75000"/>
                    <a:lumOff val="25000"/>
                  </a:schemeClr>
                </a:solidFill>
                <a:latin typeface="Times New Roman" pitchFamily="18" charset="0"/>
                <a:cs typeface="Times New Roman" pitchFamily="18" charset="0"/>
              </a:rPr>
              <a:t> </a:t>
            </a:r>
            <a:r>
              <a:rPr lang="en-US" sz="1600" dirty="0" err="1">
                <a:solidFill>
                  <a:schemeClr val="tx1">
                    <a:lumMod val="75000"/>
                    <a:lumOff val="25000"/>
                  </a:schemeClr>
                </a:solidFill>
                <a:latin typeface="Times New Roman" pitchFamily="18" charset="0"/>
                <a:cs typeface="Times New Roman" pitchFamily="18" charset="0"/>
              </a:rPr>
              <a:t>lượng</a:t>
            </a:r>
            <a:r>
              <a:rPr lang="en-US" sz="1600" dirty="0">
                <a:solidFill>
                  <a:schemeClr val="tx1">
                    <a:lumMod val="75000"/>
                    <a:lumOff val="25000"/>
                  </a:schemeClr>
                </a:solidFill>
                <a:latin typeface="Times New Roman" pitchFamily="18" charset="0"/>
                <a:cs typeface="Times New Roman" pitchFamily="18" charset="0"/>
              </a:rPr>
              <a:t> </a:t>
            </a:r>
            <a:r>
              <a:rPr lang="en-US" sz="1600" dirty="0" err="1">
                <a:solidFill>
                  <a:schemeClr val="tx1">
                    <a:lumMod val="75000"/>
                    <a:lumOff val="25000"/>
                  </a:schemeClr>
                </a:solidFill>
                <a:latin typeface="Times New Roman" pitchFamily="18" charset="0"/>
                <a:cs typeface="Times New Roman" pitchFamily="18" charset="0"/>
              </a:rPr>
              <a:t>cao</a:t>
            </a:r>
            <a:r>
              <a:rPr lang="en-US" sz="1600" dirty="0">
                <a:solidFill>
                  <a:schemeClr val="tx1">
                    <a:lumMod val="75000"/>
                    <a:lumOff val="25000"/>
                  </a:schemeClr>
                </a:solidFill>
                <a:latin typeface="Times New Roman" pitchFamily="18" charset="0"/>
                <a:cs typeface="Times New Roman" pitchFamily="18" charset="0"/>
              </a:rPr>
              <a:t> </a:t>
            </a:r>
            <a:r>
              <a:rPr lang="en-US" sz="1600" dirty="0" err="1">
                <a:solidFill>
                  <a:schemeClr val="tx1">
                    <a:lumMod val="75000"/>
                    <a:lumOff val="25000"/>
                  </a:schemeClr>
                </a:solidFill>
                <a:latin typeface="Times New Roman" pitchFamily="18" charset="0"/>
                <a:cs typeface="Times New Roman" pitchFamily="18" charset="0"/>
              </a:rPr>
              <a:t>cho</a:t>
            </a:r>
            <a:r>
              <a:rPr lang="en-US" sz="1600" dirty="0">
                <a:solidFill>
                  <a:schemeClr val="tx1">
                    <a:lumMod val="75000"/>
                    <a:lumOff val="25000"/>
                  </a:schemeClr>
                </a:solidFill>
                <a:latin typeface="Times New Roman" pitchFamily="18" charset="0"/>
                <a:cs typeface="Times New Roman" pitchFamily="18" charset="0"/>
              </a:rPr>
              <a:t> </a:t>
            </a:r>
            <a:r>
              <a:rPr lang="en-US" sz="1600" dirty="0" err="1">
                <a:solidFill>
                  <a:schemeClr val="tx1">
                    <a:lumMod val="75000"/>
                    <a:lumOff val="25000"/>
                  </a:schemeClr>
                </a:solidFill>
                <a:latin typeface="Times New Roman" pitchFamily="18" charset="0"/>
                <a:cs typeface="Times New Roman" pitchFamily="18" charset="0"/>
              </a:rPr>
              <a:t>xã</a:t>
            </a:r>
            <a:r>
              <a:rPr lang="en-US" sz="1600" dirty="0">
                <a:solidFill>
                  <a:schemeClr val="tx1">
                    <a:lumMod val="75000"/>
                    <a:lumOff val="25000"/>
                  </a:schemeClr>
                </a:solidFill>
                <a:latin typeface="Times New Roman" pitchFamily="18" charset="0"/>
                <a:cs typeface="Times New Roman" pitchFamily="18" charset="0"/>
              </a:rPr>
              <a:t> </a:t>
            </a:r>
            <a:r>
              <a:rPr lang="en-US" sz="1600" dirty="0" err="1" smtClean="0">
                <a:solidFill>
                  <a:schemeClr val="tx1">
                    <a:lumMod val="75000"/>
                    <a:lumOff val="25000"/>
                  </a:schemeClr>
                </a:solidFill>
                <a:latin typeface="Times New Roman" pitchFamily="18" charset="0"/>
                <a:cs typeface="Times New Roman" pitchFamily="18" charset="0"/>
              </a:rPr>
              <a:t>hội</a:t>
            </a:r>
            <a:endParaRPr lang="en-US" sz="1600" dirty="0">
              <a:solidFill>
                <a:schemeClr val="tx1">
                  <a:lumMod val="75000"/>
                  <a:lumOff val="25000"/>
                </a:schemeClr>
              </a:solidFill>
              <a:latin typeface="Times New Roman" pitchFamily="18" charset="0"/>
              <a:cs typeface="Times New Roman" pitchFamily="18" charset="0"/>
            </a:endParaRPr>
          </a:p>
          <a:p>
            <a:pPr marL="0" lvl="0" indent="0">
              <a:buClr>
                <a:schemeClr val="dk1"/>
              </a:buClr>
              <a:buSzPts val="1100"/>
              <a:buNone/>
            </a:pPr>
            <a:r>
              <a:rPr lang="en-US" sz="1600" dirty="0">
                <a:solidFill>
                  <a:schemeClr val="tx1">
                    <a:lumMod val="75000"/>
                    <a:lumOff val="25000"/>
                  </a:schemeClr>
                </a:solidFill>
                <a:latin typeface="Times New Roman" pitchFamily="18" charset="0"/>
                <a:cs typeface="Times New Roman" pitchFamily="18" charset="0"/>
              </a:rPr>
              <a:t>- G</a:t>
            </a:r>
            <a:r>
              <a:rPr lang="vi-VN" sz="1600" dirty="0">
                <a:solidFill>
                  <a:schemeClr val="tx1">
                    <a:lumMod val="75000"/>
                    <a:lumOff val="25000"/>
                  </a:schemeClr>
                </a:solidFill>
                <a:latin typeface="Times New Roman" pitchFamily="18" charset="0"/>
                <a:cs typeface="Times New Roman" pitchFamily="18" charset="0"/>
              </a:rPr>
              <a:t>óp phần </a:t>
            </a:r>
            <a:r>
              <a:rPr lang="vi-VN" sz="1600" b="1" dirty="0">
                <a:solidFill>
                  <a:schemeClr val="tx1">
                    <a:lumMod val="75000"/>
                    <a:lumOff val="25000"/>
                  </a:schemeClr>
                </a:solidFill>
                <a:latin typeface="Times New Roman" pitchFamily="18" charset="0"/>
                <a:cs typeface="Times New Roman" pitchFamily="18" charset="0"/>
              </a:rPr>
              <a:t>giảm tỷ lệ thất nghiệp </a:t>
            </a:r>
            <a:r>
              <a:rPr lang="vi-VN" sz="1600" dirty="0">
                <a:solidFill>
                  <a:schemeClr val="tx1">
                    <a:lumMod val="75000"/>
                    <a:lumOff val="25000"/>
                  </a:schemeClr>
                </a:solidFill>
                <a:latin typeface="Times New Roman" pitchFamily="18" charset="0"/>
                <a:cs typeface="Times New Roman" pitchFamily="18" charset="0"/>
              </a:rPr>
              <a:t>và </a:t>
            </a:r>
            <a:r>
              <a:rPr lang="vi-VN" sz="1600" b="1" dirty="0">
                <a:solidFill>
                  <a:schemeClr val="tx1">
                    <a:lumMod val="75000"/>
                    <a:lumOff val="25000"/>
                  </a:schemeClr>
                </a:solidFill>
                <a:latin typeface="Times New Roman" pitchFamily="18" charset="0"/>
                <a:cs typeface="Times New Roman" pitchFamily="18" charset="0"/>
              </a:rPr>
              <a:t>giảm lãng phí xã hội </a:t>
            </a:r>
            <a:r>
              <a:rPr lang="vi-VN" sz="1600" dirty="0">
                <a:solidFill>
                  <a:schemeClr val="tx1">
                    <a:lumMod val="75000"/>
                    <a:lumOff val="25000"/>
                  </a:schemeClr>
                </a:solidFill>
                <a:latin typeface="Times New Roman" pitchFamily="18" charset="0"/>
                <a:cs typeface="Times New Roman" pitchFamily="18" charset="0"/>
              </a:rPr>
              <a:t>trong đào tạo nghề.</a:t>
            </a:r>
            <a:endParaRPr lang="en-US" sz="1600" dirty="0">
              <a:solidFill>
                <a:schemeClr val="tx1">
                  <a:lumMod val="75000"/>
                  <a:lumOff val="25000"/>
                </a:schemeClr>
              </a:solidFill>
              <a:latin typeface="Times New Roman" pitchFamily="18" charset="0"/>
              <a:cs typeface="Times New Roman" pitchFamily="18" charset="0"/>
            </a:endParaRPr>
          </a:p>
        </p:txBody>
      </p:sp>
      <p:sp>
        <p:nvSpPr>
          <p:cNvPr id="70" name="Google Shape;70;p13"/>
          <p:cNvSpPr txBox="1">
            <a:spLocks noGrp="1"/>
          </p:cNvSpPr>
          <p:nvPr>
            <p:ph type="body" idx="2"/>
          </p:nvPr>
        </p:nvSpPr>
        <p:spPr>
          <a:xfrm>
            <a:off x="922000" y="3905925"/>
            <a:ext cx="7299900" cy="777000"/>
          </a:xfrm>
          <a:prstGeom prst="rect">
            <a:avLst/>
          </a:prstGeom>
          <a:blipFill>
            <a:blip r:embed="rId4"/>
            <a:tile tx="0" ty="0" sx="100000" sy="100000" flip="none" algn="tl"/>
          </a:blipFill>
        </p:spPr>
        <p:txBody>
          <a:bodyPr spcFirstLastPara="1" wrap="square" lIns="91425" tIns="91425" rIns="91425" bIns="91425" anchor="t" anchorCtr="0">
            <a:noAutofit/>
          </a:bodyPr>
          <a:lstStyle/>
          <a:p>
            <a:pPr marL="0" indent="0">
              <a:buClr>
                <a:schemeClr val="dk1"/>
              </a:buClr>
              <a:buSzPts val="1100"/>
              <a:buNone/>
            </a:pPr>
            <a:r>
              <a:rPr lang="vi-VN" b="1" dirty="0" smtClean="0">
                <a:solidFill>
                  <a:schemeClr val="accent4">
                    <a:lumMod val="75000"/>
                  </a:schemeClr>
                </a:solidFill>
                <a:latin typeface="Times New Roman" pitchFamily="18" charset="0"/>
                <a:cs typeface="Times New Roman" pitchFamily="18" charset="0"/>
              </a:rPr>
              <a:t>Mục </a:t>
            </a:r>
            <a:r>
              <a:rPr lang="vi-VN" b="1" dirty="0">
                <a:solidFill>
                  <a:schemeClr val="accent4">
                    <a:lumMod val="75000"/>
                  </a:schemeClr>
                </a:solidFill>
                <a:latin typeface="Times New Roman" pitchFamily="18" charset="0"/>
                <a:cs typeface="Times New Roman" pitchFamily="18" charset="0"/>
              </a:rPr>
              <a:t>tiêu cạnh </a:t>
            </a:r>
            <a:r>
              <a:rPr lang="vi-VN" b="1" dirty="0" smtClean="0">
                <a:solidFill>
                  <a:schemeClr val="accent4">
                    <a:lumMod val="75000"/>
                  </a:schemeClr>
                </a:solidFill>
                <a:latin typeface="Times New Roman" pitchFamily="18" charset="0"/>
                <a:cs typeface="Times New Roman" pitchFamily="18" charset="0"/>
              </a:rPr>
              <a:t>tranh</a:t>
            </a:r>
            <a:r>
              <a:rPr lang="en-US" b="1" dirty="0" smtClean="0">
                <a:solidFill>
                  <a:schemeClr val="accent4">
                    <a:lumMod val="75000"/>
                  </a:schemeClr>
                </a:solidFill>
                <a:latin typeface="Times New Roman" pitchFamily="18" charset="0"/>
                <a:cs typeface="Times New Roman" pitchFamily="18" charset="0"/>
              </a:rPr>
              <a:t>: </a:t>
            </a:r>
            <a:r>
              <a:rPr lang="vi-VN" dirty="0" smtClean="0">
                <a:solidFill>
                  <a:schemeClr val="tx1">
                    <a:lumMod val="85000"/>
                    <a:lumOff val="15000"/>
                  </a:schemeClr>
                </a:solidFill>
                <a:latin typeface="Times New Roman" pitchFamily="18" charset="0"/>
                <a:cs typeface="Times New Roman" pitchFamily="18" charset="0"/>
              </a:rPr>
              <a:t>Tác </a:t>
            </a:r>
            <a:r>
              <a:rPr lang="vi-VN" dirty="0">
                <a:solidFill>
                  <a:schemeClr val="tx1">
                    <a:lumMod val="85000"/>
                    <a:lumOff val="15000"/>
                  </a:schemeClr>
                </a:solidFill>
                <a:latin typeface="Times New Roman" pitchFamily="18" charset="0"/>
                <a:cs typeface="Times New Roman" pitchFamily="18" charset="0"/>
              </a:rPr>
              <a:t>động đến sự phát triển của các bên hợp tác, </a:t>
            </a:r>
            <a:r>
              <a:rPr lang="vi-VN" b="1" i="1" dirty="0">
                <a:solidFill>
                  <a:schemeClr val="tx1">
                    <a:lumMod val="85000"/>
                    <a:lumOff val="15000"/>
                  </a:schemeClr>
                </a:solidFill>
                <a:latin typeface="Times New Roman" pitchFamily="18" charset="0"/>
                <a:cs typeface="Times New Roman" pitchFamily="18" charset="0"/>
              </a:rPr>
              <a:t>nâng cao lợi thế cạnh tranh</a:t>
            </a:r>
            <a:r>
              <a:rPr lang="vi-VN" dirty="0">
                <a:solidFill>
                  <a:schemeClr val="tx1">
                    <a:lumMod val="85000"/>
                    <a:lumOff val="15000"/>
                  </a:schemeClr>
                </a:solidFill>
                <a:latin typeface="Times New Roman" pitchFamily="18" charset="0"/>
                <a:cs typeface="Times New Roman" pitchFamily="18" charset="0"/>
              </a:rPr>
              <a:t> hơn cá</a:t>
            </a:r>
            <a:r>
              <a:rPr lang="vi-VN" dirty="0">
                <a:solidFill>
                  <a:schemeClr val="tx1"/>
                </a:solidFill>
                <a:latin typeface="Times New Roman" pitchFamily="18" charset="0"/>
                <a:cs typeface="Times New Roman" pitchFamily="18" charset="0"/>
              </a:rPr>
              <a:t>c cơ sở khác.</a:t>
            </a:r>
            <a:endParaRPr lang="vi-VN" sz="1400" b="1" dirty="0">
              <a:solidFill>
                <a:schemeClr val="tx1"/>
              </a:solidFill>
              <a:latin typeface="Times New Roman" pitchFamily="18" charset="0"/>
              <a:cs typeface="Times New Roman" pitchFamily="18" charset="0"/>
            </a:endParaRPr>
          </a:p>
          <a:p>
            <a:pPr marL="0" indent="0">
              <a:buClr>
                <a:schemeClr val="dk1"/>
              </a:buClr>
              <a:buSzPts val="1100"/>
              <a:buNone/>
            </a:pPr>
            <a:endParaRPr b="1" dirty="0">
              <a:solidFill>
                <a:schemeClr val="accent4">
                  <a:lumMod val="75000"/>
                </a:schemeClr>
              </a:solidFill>
              <a:latin typeface="Times New Roman" pitchFamily="18" charset="0"/>
              <a:cs typeface="Times New Roman" pitchFamily="18" charset="0"/>
            </a:endParaRPr>
          </a:p>
        </p:txBody>
      </p:sp>
      <p:sp>
        <p:nvSpPr>
          <p:cNvPr id="71" name="Google Shape;71;p13"/>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a:t>
            </a:fld>
            <a:endParaRPr/>
          </a:p>
        </p:txBody>
      </p:sp>
      <p:pic>
        <p:nvPicPr>
          <p:cNvPr id="11"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0" y="209550"/>
            <a:ext cx="2199181"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fade">
                                      <p:cBhvr>
                                        <p:cTn id="12" dur="500"/>
                                        <p:tgtEl>
                                          <p:spTgt spid="6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9">
                                            <p:txEl>
                                              <p:pRg st="0" end="0"/>
                                            </p:txEl>
                                          </p:spTgt>
                                        </p:tgtEl>
                                        <p:attrNameLst>
                                          <p:attrName>style.visibility</p:attrName>
                                        </p:attrNameLst>
                                      </p:cBhvr>
                                      <p:to>
                                        <p:strVal val="visible"/>
                                      </p:to>
                                    </p:set>
                                    <p:anim calcmode="lin" valueType="num">
                                      <p:cBhvr additive="base">
                                        <p:cTn id="17" dur="500" fill="hold"/>
                                        <p:tgtEl>
                                          <p:spTgt spid="69">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69">
                                            <p:txEl>
                                              <p:pRg st="1" end="1"/>
                                            </p:txEl>
                                          </p:spTgt>
                                        </p:tgtEl>
                                        <p:attrNameLst>
                                          <p:attrName>style.visibility</p:attrName>
                                        </p:attrNameLst>
                                      </p:cBhvr>
                                      <p:to>
                                        <p:strVal val="visible"/>
                                      </p:to>
                                    </p:set>
                                    <p:anim calcmode="lin" valueType="num">
                                      <p:cBhvr additive="base">
                                        <p:cTn id="23" dur="500" fill="hold"/>
                                        <p:tgtEl>
                                          <p:spTgt spid="69">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6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69">
                                            <p:txEl>
                                              <p:pRg st="2" end="2"/>
                                            </p:txEl>
                                          </p:spTgt>
                                        </p:tgtEl>
                                        <p:attrNameLst>
                                          <p:attrName>style.visibility</p:attrName>
                                        </p:attrNameLst>
                                      </p:cBhvr>
                                      <p:to>
                                        <p:strVal val="visible"/>
                                      </p:to>
                                    </p:set>
                                    <p:anim calcmode="lin" valueType="num">
                                      <p:cBhvr additive="base">
                                        <p:cTn id="29" dur="500" fill="hold"/>
                                        <p:tgtEl>
                                          <p:spTgt spid="69">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6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68">
                                            <p:txEl>
                                              <p:pRg st="0" end="0"/>
                                            </p:txEl>
                                          </p:spTgt>
                                        </p:tgtEl>
                                        <p:attrNameLst>
                                          <p:attrName>style.visibility</p:attrName>
                                        </p:attrNameLst>
                                      </p:cBhvr>
                                      <p:to>
                                        <p:strVal val="visible"/>
                                      </p:to>
                                    </p:set>
                                    <p:anim calcmode="lin" valueType="num">
                                      <p:cBhvr additive="base">
                                        <p:cTn id="35" dur="500" fill="hold"/>
                                        <p:tgtEl>
                                          <p:spTgt spid="68">
                                            <p:txEl>
                                              <p:pRg st="0" end="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6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68">
                                            <p:txEl>
                                              <p:pRg st="1" end="1"/>
                                            </p:txEl>
                                          </p:spTgt>
                                        </p:tgtEl>
                                        <p:attrNameLst>
                                          <p:attrName>style.visibility</p:attrName>
                                        </p:attrNameLst>
                                      </p:cBhvr>
                                      <p:to>
                                        <p:strVal val="visible"/>
                                      </p:to>
                                    </p:set>
                                    <p:anim calcmode="lin" valueType="num">
                                      <p:cBhvr additive="base">
                                        <p:cTn id="41" dur="500" fill="hold"/>
                                        <p:tgtEl>
                                          <p:spTgt spid="68">
                                            <p:txEl>
                                              <p:pRg st="1" end="1"/>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6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68">
                                            <p:txEl>
                                              <p:pRg st="2" end="2"/>
                                            </p:txEl>
                                          </p:spTgt>
                                        </p:tgtEl>
                                        <p:attrNameLst>
                                          <p:attrName>style.visibility</p:attrName>
                                        </p:attrNameLst>
                                      </p:cBhvr>
                                      <p:to>
                                        <p:strVal val="visible"/>
                                      </p:to>
                                    </p:set>
                                    <p:anim calcmode="lin" valueType="num">
                                      <p:cBhvr additive="base">
                                        <p:cTn id="47" dur="500" fill="hold"/>
                                        <p:tgtEl>
                                          <p:spTgt spid="68">
                                            <p:txEl>
                                              <p:pRg st="2" end="2"/>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6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70">
                                            <p:txEl>
                                              <p:pRg st="0" end="0"/>
                                            </p:txEl>
                                          </p:spTgt>
                                        </p:tgtEl>
                                        <p:attrNameLst>
                                          <p:attrName>style.visibility</p:attrName>
                                        </p:attrNameLst>
                                      </p:cBhvr>
                                      <p:to>
                                        <p:strVal val="visible"/>
                                      </p:to>
                                    </p:set>
                                    <p:animEffect transition="in" filter="fade">
                                      <p:cBhvr>
                                        <p:cTn id="53" dur="1000"/>
                                        <p:tgtEl>
                                          <p:spTgt spid="70">
                                            <p:txEl>
                                              <p:pRg st="0" end="0"/>
                                            </p:txEl>
                                          </p:spTgt>
                                        </p:tgtEl>
                                      </p:cBhvr>
                                    </p:animEffect>
                                    <p:anim calcmode="lin" valueType="num">
                                      <p:cBhvr>
                                        <p:cTn id="54" dur="1000" fill="hold"/>
                                        <p:tgtEl>
                                          <p:spTgt spid="70">
                                            <p:txEl>
                                              <p:pRg st="0" end="0"/>
                                            </p:txEl>
                                          </p:spTgt>
                                        </p:tgtEl>
                                        <p:attrNameLst>
                                          <p:attrName>ppt_x</p:attrName>
                                        </p:attrNameLst>
                                      </p:cBhvr>
                                      <p:tavLst>
                                        <p:tav tm="0">
                                          <p:val>
                                            <p:strVal val="#ppt_x"/>
                                          </p:val>
                                        </p:tav>
                                        <p:tav tm="100000">
                                          <p:val>
                                            <p:strVal val="#ppt_x"/>
                                          </p:val>
                                        </p:tav>
                                      </p:tavLst>
                                    </p:anim>
                                    <p:anim calcmode="lin" valueType="num">
                                      <p:cBhvr>
                                        <p:cTn id="55" dur="1000" fill="hold"/>
                                        <p:tgtEl>
                                          <p:spTgt spid="7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685800" y="971550"/>
            <a:ext cx="7924800" cy="762000"/>
          </a:xfrm>
          <a:prstGeom prst="rect">
            <a:avLst/>
          </a:prstGeom>
          <a:ln/>
        </p:spPr>
        <p:style>
          <a:lnRef idx="1">
            <a:schemeClr val="accent1"/>
          </a:lnRef>
          <a:fillRef idx="2">
            <a:schemeClr val="accent1"/>
          </a:fillRef>
          <a:effectRef idx="1">
            <a:schemeClr val="accent1"/>
          </a:effectRef>
          <a:fontRef idx="minor">
            <a:schemeClr val="dk1"/>
          </a:fontRef>
        </p:style>
        <p:txBody>
          <a:bodyPr spcFirstLastPara="1" wrap="square" lIns="91425" tIns="91425" rIns="91425" bIns="91425" anchor="t" anchorCtr="0">
            <a:noAutofit/>
          </a:bodyPr>
          <a:lstStyle/>
          <a:p>
            <a:pPr marL="0" lvl="0" indent="0" algn="ctr" rtl="0">
              <a:spcBef>
                <a:spcPts val="0"/>
              </a:spcBef>
              <a:spcAft>
                <a:spcPts val="0"/>
              </a:spcAft>
              <a:buNone/>
            </a:pPr>
            <a:r>
              <a:rPr lang="en" sz="3200" b="1" dirty="0" smtClean="0">
                <a:solidFill>
                  <a:srgbClr val="00CC00"/>
                </a:solidFill>
                <a:latin typeface="Times New Roman" pitchFamily="18" charset="0"/>
                <a:cs typeface="Times New Roman" pitchFamily="18" charset="0"/>
              </a:rPr>
              <a:t>Nội dung cơ bản</a:t>
            </a:r>
            <a:r>
              <a:rPr lang="en" sz="1800" b="1" dirty="0" smtClean="0">
                <a:solidFill>
                  <a:srgbClr val="00CC00"/>
                </a:solidFill>
                <a:latin typeface="Times New Roman" pitchFamily="18" charset="0"/>
                <a:cs typeface="Times New Roman" pitchFamily="18" charset="0"/>
              </a:rPr>
              <a:t> </a:t>
            </a:r>
            <a:r>
              <a:rPr lang="en" sz="2800" b="1" dirty="0" smtClean="0">
                <a:solidFill>
                  <a:srgbClr val="00CC00"/>
                </a:solidFill>
                <a:latin typeface="Times New Roman" pitchFamily="18" charset="0"/>
                <a:cs typeface="Times New Roman" pitchFamily="18" charset="0"/>
              </a:rPr>
              <a:t>trong hoạt động LKĐT</a:t>
            </a:r>
            <a:endParaRPr sz="6600" b="1" dirty="0">
              <a:solidFill>
                <a:srgbClr val="00CC00"/>
              </a:solidFill>
              <a:latin typeface="Times New Roman" pitchFamily="18" charset="0"/>
              <a:cs typeface="Times New Roman" pitchFamily="18" charset="0"/>
            </a:endParaRPr>
          </a:p>
        </p:txBody>
      </p:sp>
      <p:sp>
        <p:nvSpPr>
          <p:cNvPr id="81" name="Google Shape;81;p14"/>
          <p:cNvSpPr txBox="1">
            <a:spLocks noGrp="1"/>
          </p:cNvSpPr>
          <p:nvPr>
            <p:ph type="subTitle" idx="4294967295"/>
          </p:nvPr>
        </p:nvSpPr>
        <p:spPr>
          <a:xfrm>
            <a:off x="533400" y="1961715"/>
            <a:ext cx="4038600" cy="2667000"/>
          </a:xfrm>
          <a:prstGeom prst="rect">
            <a:avLst/>
          </a:prstGeom>
          <a:blipFill>
            <a:blip r:embed="rId3"/>
            <a:tile tx="0" ty="0" sx="100000" sy="100000" flip="none" algn="tl"/>
          </a:blipFill>
          <a:ln>
            <a:noFill/>
          </a:ln>
        </p:spPr>
        <p:txBody>
          <a:bodyPr spcFirstLastPara="1" wrap="square" lIns="91425" tIns="91425" rIns="91425" bIns="91425" anchor="t" anchorCtr="0">
            <a:noAutofit/>
          </a:bodyPr>
          <a:lstStyle/>
          <a:p>
            <a:pPr marL="0" lvl="0" indent="0">
              <a:spcAft>
                <a:spcPts val="600"/>
              </a:spcAft>
              <a:buClr>
                <a:schemeClr val="dk1"/>
              </a:buClr>
              <a:buSzPts val="1100"/>
              <a:buNone/>
            </a:pPr>
            <a:r>
              <a:rPr lang="en-US" b="1" dirty="0" smtClean="0">
                <a:solidFill>
                  <a:schemeClr val="tx1">
                    <a:lumMod val="75000"/>
                    <a:lumOff val="25000"/>
                  </a:schemeClr>
                </a:solidFill>
                <a:latin typeface="Times New Roman" pitchFamily="18" charset="0"/>
                <a:cs typeface="Times New Roman" pitchFamily="18" charset="0"/>
              </a:rPr>
              <a:t>1. </a:t>
            </a:r>
            <a:r>
              <a:rPr lang="vi-VN" b="1" dirty="0">
                <a:solidFill>
                  <a:schemeClr val="tx1">
                    <a:lumMod val="75000"/>
                    <a:lumOff val="25000"/>
                  </a:schemeClr>
                </a:solidFill>
                <a:latin typeface="Times New Roman" pitchFamily="18" charset="0"/>
                <a:cs typeface="Times New Roman" pitchFamily="18" charset="0"/>
              </a:rPr>
              <a:t>Mục tiêu, nội dung chương trình đào tạo</a:t>
            </a:r>
            <a:endParaRPr lang="en-US" b="1" dirty="0">
              <a:solidFill>
                <a:schemeClr val="tx1">
                  <a:lumMod val="75000"/>
                  <a:lumOff val="25000"/>
                </a:schemeClr>
              </a:solidFill>
              <a:latin typeface="Times New Roman" pitchFamily="18" charset="0"/>
              <a:cs typeface="Times New Roman" pitchFamily="18" charset="0"/>
            </a:endParaRPr>
          </a:p>
          <a:p>
            <a:pPr marL="0" lvl="0" indent="0">
              <a:spcAft>
                <a:spcPts val="600"/>
              </a:spcAft>
              <a:buClr>
                <a:schemeClr val="dk1"/>
              </a:buClr>
              <a:buSzPts val="1100"/>
              <a:buNone/>
            </a:pPr>
            <a:r>
              <a:rPr lang="vi-VN" b="1" dirty="0">
                <a:solidFill>
                  <a:schemeClr val="tx1">
                    <a:lumMod val="75000"/>
                    <a:lumOff val="25000"/>
                  </a:schemeClr>
                </a:solidFill>
                <a:latin typeface="Times New Roman" pitchFamily="18" charset="0"/>
                <a:cs typeface="Times New Roman" pitchFamily="18" charset="0"/>
              </a:rPr>
              <a:t>2. Tổ chức thực hiện đào tạo</a:t>
            </a:r>
            <a:endParaRPr lang="en-US" b="1" dirty="0">
              <a:solidFill>
                <a:schemeClr val="tx1">
                  <a:lumMod val="75000"/>
                  <a:lumOff val="25000"/>
                </a:schemeClr>
              </a:solidFill>
              <a:latin typeface="Times New Roman" pitchFamily="18" charset="0"/>
              <a:cs typeface="Times New Roman" pitchFamily="18" charset="0"/>
            </a:endParaRPr>
          </a:p>
          <a:p>
            <a:pPr marL="0" lvl="0" indent="0">
              <a:spcAft>
                <a:spcPts val="600"/>
              </a:spcAft>
              <a:buClr>
                <a:schemeClr val="dk1"/>
              </a:buClr>
              <a:buSzPts val="1100"/>
              <a:buNone/>
            </a:pPr>
            <a:r>
              <a:rPr lang="vi-VN" b="1" dirty="0">
                <a:solidFill>
                  <a:schemeClr val="tx1">
                    <a:lumMod val="75000"/>
                    <a:lumOff val="25000"/>
                  </a:schemeClr>
                </a:solidFill>
                <a:latin typeface="Times New Roman" pitchFamily="18" charset="0"/>
                <a:cs typeface="Times New Roman" pitchFamily="18" charset="0"/>
              </a:rPr>
              <a:t>3. Đội ngũ giáo viên và cán bộ quản lý</a:t>
            </a:r>
            <a:endParaRPr lang="en-US" b="1" dirty="0">
              <a:solidFill>
                <a:schemeClr val="tx1">
                  <a:lumMod val="75000"/>
                  <a:lumOff val="25000"/>
                </a:schemeClr>
              </a:solidFill>
              <a:latin typeface="Times New Roman" pitchFamily="18" charset="0"/>
              <a:cs typeface="Times New Roman" pitchFamily="18" charset="0"/>
            </a:endParaRPr>
          </a:p>
          <a:p>
            <a:pPr marL="0" lvl="0" indent="0">
              <a:spcAft>
                <a:spcPts val="600"/>
              </a:spcAft>
              <a:buClr>
                <a:schemeClr val="dk1"/>
              </a:buClr>
              <a:buSzPts val="1100"/>
              <a:buNone/>
            </a:pPr>
            <a:r>
              <a:rPr lang="vi-VN" b="1" dirty="0">
                <a:solidFill>
                  <a:schemeClr val="tx1">
                    <a:lumMod val="75000"/>
                    <a:lumOff val="25000"/>
                  </a:schemeClr>
                </a:solidFill>
                <a:latin typeface="Times New Roman" pitchFamily="18" charset="0"/>
                <a:cs typeface="Times New Roman" pitchFamily="18" charset="0"/>
              </a:rPr>
              <a:t>4. Cơ sở vật chất, trang thiết bị phục vụ đào tạo</a:t>
            </a:r>
            <a:endParaRPr b="1" dirty="0">
              <a:solidFill>
                <a:schemeClr val="tx1">
                  <a:lumMod val="75000"/>
                  <a:lumOff val="25000"/>
                </a:schemeClr>
              </a:solidFill>
              <a:latin typeface="Times New Roman" pitchFamily="18" charset="0"/>
              <a:cs typeface="Times New Roman" pitchFamily="18" charset="0"/>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a:t>
            </a:fld>
            <a:endParaRPr/>
          </a:p>
        </p:txBody>
      </p:sp>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6219" y="133350"/>
            <a:ext cx="2199181"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Google Shape;81;p14"/>
          <p:cNvSpPr txBox="1">
            <a:spLocks/>
          </p:cNvSpPr>
          <p:nvPr/>
        </p:nvSpPr>
        <p:spPr>
          <a:xfrm>
            <a:off x="4887419" y="1961715"/>
            <a:ext cx="3657600" cy="2591235"/>
          </a:xfrm>
          <a:prstGeom prst="rect">
            <a:avLst/>
          </a:prstGeom>
          <a:blipFill>
            <a:blip r:embed="rId3"/>
            <a:tile tx="0" ty="0" sx="100000" sy="100000" flip="none" algn="tl"/>
          </a:blip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FFB600"/>
              </a:buClr>
              <a:buSzPts val="1800"/>
              <a:buFont typeface="Raleway Light"/>
              <a:buChar char="●"/>
              <a:defRPr sz="1800" b="0" i="0" u="none" strike="noStrike" cap="none">
                <a:solidFill>
                  <a:srgbClr val="666666"/>
                </a:solidFill>
                <a:latin typeface="Raleway Light"/>
                <a:ea typeface="Raleway Light"/>
                <a:cs typeface="Raleway Light"/>
                <a:sym typeface="Raleway Light"/>
              </a:defRPr>
            </a:lvl1pPr>
            <a:lvl2pPr marL="914400" marR="0" lvl="1" indent="-342900" algn="l" rtl="0">
              <a:lnSpc>
                <a:spcPct val="100000"/>
              </a:lnSpc>
              <a:spcBef>
                <a:spcPts val="0"/>
              </a:spcBef>
              <a:spcAft>
                <a:spcPts val="0"/>
              </a:spcAft>
              <a:buClr>
                <a:srgbClr val="FFB600"/>
              </a:buClr>
              <a:buSzPts val="1800"/>
              <a:buFont typeface="Raleway Light"/>
              <a:buChar char="○"/>
              <a:defRPr sz="1800" b="0" i="0" u="none" strike="noStrike" cap="none">
                <a:solidFill>
                  <a:srgbClr val="666666"/>
                </a:solidFill>
                <a:latin typeface="Raleway Light"/>
                <a:ea typeface="Raleway Light"/>
                <a:cs typeface="Raleway Light"/>
                <a:sym typeface="Raleway Light"/>
              </a:defRPr>
            </a:lvl2pPr>
            <a:lvl3pPr marL="1371600" marR="0" lvl="2" indent="-342900" algn="l" rtl="0">
              <a:lnSpc>
                <a:spcPct val="100000"/>
              </a:lnSpc>
              <a:spcBef>
                <a:spcPts val="0"/>
              </a:spcBef>
              <a:spcAft>
                <a:spcPts val="0"/>
              </a:spcAft>
              <a:buClr>
                <a:srgbClr val="FFB600"/>
              </a:buClr>
              <a:buSzPts val="1800"/>
              <a:buFont typeface="Raleway Light"/>
              <a:buChar char="■"/>
              <a:defRPr sz="1800" b="0" i="0" u="none" strike="noStrike" cap="none">
                <a:solidFill>
                  <a:srgbClr val="666666"/>
                </a:solidFill>
                <a:latin typeface="Raleway Light"/>
                <a:ea typeface="Raleway Light"/>
                <a:cs typeface="Raleway Light"/>
                <a:sym typeface="Raleway Light"/>
              </a:defRPr>
            </a:lvl3pPr>
            <a:lvl4pPr marL="1828800" marR="0" lvl="3"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4pPr>
            <a:lvl5pPr marL="2286000" marR="0" lvl="4"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5pPr>
            <a:lvl6pPr marL="2743200" marR="0" lvl="5"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6pPr>
            <a:lvl7pPr marL="3200400" marR="0" lvl="6"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7pPr>
            <a:lvl8pPr marL="3657600" marR="0" lvl="7"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8pPr>
            <a:lvl9pPr marL="4114800" marR="0" lvl="8"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9pPr>
          </a:lstStyle>
          <a:p>
            <a:pPr marL="0" indent="0">
              <a:spcAft>
                <a:spcPts val="600"/>
              </a:spcAft>
              <a:buClr>
                <a:schemeClr val="dk1"/>
              </a:buClr>
              <a:buSzPts val="1100"/>
              <a:buFont typeface="Arial"/>
              <a:buNone/>
            </a:pPr>
            <a:r>
              <a:rPr lang="vi-VN" b="1" dirty="0">
                <a:solidFill>
                  <a:schemeClr val="tx1">
                    <a:lumMod val="75000"/>
                    <a:lumOff val="25000"/>
                  </a:schemeClr>
                </a:solidFill>
                <a:latin typeface="Times New Roman" pitchFamily="18" charset="0"/>
                <a:cs typeface="Times New Roman" pitchFamily="18" charset="0"/>
              </a:rPr>
              <a:t>5.Tài chính, cơ chế chính sách phục vụ đào </a:t>
            </a:r>
            <a:r>
              <a:rPr lang="vi-VN" b="1" dirty="0" smtClean="0">
                <a:solidFill>
                  <a:schemeClr val="tx1">
                    <a:lumMod val="75000"/>
                    <a:lumOff val="25000"/>
                  </a:schemeClr>
                </a:solidFill>
                <a:latin typeface="Times New Roman" pitchFamily="18" charset="0"/>
                <a:cs typeface="Times New Roman" pitchFamily="18" charset="0"/>
              </a:rPr>
              <a:t>tạo</a:t>
            </a:r>
            <a:r>
              <a:rPr lang="en-US" b="1" dirty="0" smtClean="0">
                <a:solidFill>
                  <a:schemeClr val="tx1">
                    <a:lumMod val="75000"/>
                    <a:lumOff val="25000"/>
                  </a:schemeClr>
                </a:solidFill>
                <a:latin typeface="Times New Roman" pitchFamily="18" charset="0"/>
                <a:cs typeface="Times New Roman" pitchFamily="18" charset="0"/>
              </a:rPr>
              <a:t> </a:t>
            </a:r>
          </a:p>
          <a:p>
            <a:pPr marL="0" indent="0">
              <a:spcAft>
                <a:spcPts val="600"/>
              </a:spcAft>
              <a:buClr>
                <a:schemeClr val="dk1"/>
              </a:buClr>
              <a:buSzPts val="1100"/>
              <a:buFont typeface="Arial"/>
              <a:buNone/>
            </a:pPr>
            <a:r>
              <a:rPr lang="vi-VN" b="1" dirty="0">
                <a:solidFill>
                  <a:schemeClr val="tx1">
                    <a:lumMod val="75000"/>
                    <a:lumOff val="25000"/>
                  </a:schemeClr>
                </a:solidFill>
                <a:latin typeface="Times New Roman" pitchFamily="18" charset="0"/>
                <a:cs typeface="Times New Roman" pitchFamily="18" charset="0"/>
              </a:rPr>
              <a:t>6. Đánh giá - công nhận tốt </a:t>
            </a:r>
            <a:r>
              <a:rPr lang="vi-VN" b="1" dirty="0" smtClean="0">
                <a:solidFill>
                  <a:schemeClr val="tx1">
                    <a:lumMod val="75000"/>
                    <a:lumOff val="25000"/>
                  </a:schemeClr>
                </a:solidFill>
                <a:latin typeface="Times New Roman" pitchFamily="18" charset="0"/>
                <a:cs typeface="Times New Roman" pitchFamily="18" charset="0"/>
              </a:rPr>
              <a:t>nghiệp</a:t>
            </a:r>
            <a:endParaRPr lang="en-US" b="1" dirty="0" smtClean="0">
              <a:solidFill>
                <a:schemeClr val="tx1">
                  <a:lumMod val="75000"/>
                  <a:lumOff val="25000"/>
                </a:schemeClr>
              </a:solidFill>
              <a:latin typeface="Times New Roman" pitchFamily="18" charset="0"/>
              <a:cs typeface="Times New Roman" pitchFamily="18" charset="0"/>
            </a:endParaRPr>
          </a:p>
          <a:p>
            <a:pPr marL="0" indent="0">
              <a:spcAft>
                <a:spcPts val="600"/>
              </a:spcAft>
              <a:buClr>
                <a:schemeClr val="dk1"/>
              </a:buClr>
              <a:buSzPts val="1100"/>
              <a:buFont typeface="Arial"/>
              <a:buNone/>
            </a:pPr>
            <a:r>
              <a:rPr lang="en-US" b="1" dirty="0">
                <a:solidFill>
                  <a:schemeClr val="tx1">
                    <a:lumMod val="75000"/>
                    <a:lumOff val="25000"/>
                  </a:schemeClr>
                </a:solidFill>
                <a:latin typeface="Times New Roman" pitchFamily="18" charset="0"/>
                <a:cs typeface="Times New Roman" pitchFamily="18" charset="0"/>
              </a:rPr>
              <a:t>7.</a:t>
            </a:r>
            <a:r>
              <a:rPr lang="vi-VN" b="1" dirty="0">
                <a:solidFill>
                  <a:schemeClr val="tx1">
                    <a:lumMod val="75000"/>
                    <a:lumOff val="25000"/>
                  </a:schemeClr>
                </a:solidFill>
                <a:latin typeface="Times New Roman" pitchFamily="18" charset="0"/>
                <a:cs typeface="Times New Roman" pitchFamily="18" charset="0"/>
              </a:rPr>
              <a:t> Tuyển sinh và giới thiệu, bố trí việc làm</a:t>
            </a:r>
            <a:endParaRPr lang="en-US" b="1" dirty="0">
              <a:solidFill>
                <a:schemeClr val="tx1">
                  <a:lumMod val="75000"/>
                  <a:lumOff val="2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0"/>
                                        </p:tgtEl>
                                        <p:attrNameLst>
                                          <p:attrName>style.visibility</p:attrName>
                                        </p:attrNameLst>
                                      </p:cBhvr>
                                      <p:to>
                                        <p:strVal val="visible"/>
                                      </p:to>
                                    </p:set>
                                    <p:animEffect transition="in" filter="fade">
                                      <p:cBhvr>
                                        <p:cTn id="11" dur="500"/>
                                        <p:tgtEl>
                                          <p:spTgt spid="80"/>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81">
                                            <p:bg/>
                                          </p:spTgt>
                                        </p:tgtEl>
                                        <p:attrNameLst>
                                          <p:attrName>style.visibility</p:attrName>
                                        </p:attrNameLst>
                                      </p:cBhvr>
                                      <p:to>
                                        <p:strVal val="visible"/>
                                      </p:to>
                                    </p:set>
                                    <p:animEffect transition="in" filter="fade">
                                      <p:cBhvr>
                                        <p:cTn id="16" dur="1000"/>
                                        <p:tgtEl>
                                          <p:spTgt spid="81">
                                            <p:bg/>
                                          </p:spTgt>
                                        </p:tgtEl>
                                      </p:cBhvr>
                                    </p:animEffect>
                                    <p:anim calcmode="lin" valueType="num">
                                      <p:cBhvr>
                                        <p:cTn id="17" dur="1000" fill="hold"/>
                                        <p:tgtEl>
                                          <p:spTgt spid="81">
                                            <p:bg/>
                                          </p:spTgt>
                                        </p:tgtEl>
                                        <p:attrNameLst>
                                          <p:attrName>ppt_x</p:attrName>
                                        </p:attrNameLst>
                                      </p:cBhvr>
                                      <p:tavLst>
                                        <p:tav tm="0">
                                          <p:val>
                                            <p:strVal val="#ppt_x"/>
                                          </p:val>
                                        </p:tav>
                                        <p:tav tm="100000">
                                          <p:val>
                                            <p:strVal val="#ppt_x"/>
                                          </p:val>
                                        </p:tav>
                                      </p:tavLst>
                                    </p:anim>
                                    <p:anim calcmode="lin" valueType="num">
                                      <p:cBhvr>
                                        <p:cTn id="18" dur="1000" fill="hold"/>
                                        <p:tgtEl>
                                          <p:spTgt spid="81">
                                            <p:bg/>
                                          </p:spTgt>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1">
                                            <p:txEl>
                                              <p:pRg st="0" end="0"/>
                                            </p:txEl>
                                          </p:spTgt>
                                        </p:tgtEl>
                                        <p:attrNameLst>
                                          <p:attrName>style.visibility</p:attrName>
                                        </p:attrNameLst>
                                      </p:cBhvr>
                                      <p:to>
                                        <p:strVal val="visible"/>
                                      </p:to>
                                    </p:set>
                                    <p:animEffect transition="in" filter="fade">
                                      <p:cBhvr>
                                        <p:cTn id="23" dur="1000"/>
                                        <p:tgtEl>
                                          <p:spTgt spid="81">
                                            <p:txEl>
                                              <p:pRg st="0" end="0"/>
                                            </p:txEl>
                                          </p:spTgt>
                                        </p:tgtEl>
                                      </p:cBhvr>
                                    </p:animEffect>
                                    <p:anim calcmode="lin" valueType="num">
                                      <p:cBhvr>
                                        <p:cTn id="24" dur="1000" fill="hold"/>
                                        <p:tgtEl>
                                          <p:spTgt spid="81">
                                            <p:txEl>
                                              <p:pRg st="0" end="0"/>
                                            </p:txEl>
                                          </p:spTgt>
                                        </p:tgtEl>
                                        <p:attrNameLst>
                                          <p:attrName>ppt_x</p:attrName>
                                        </p:attrNameLst>
                                      </p:cBhvr>
                                      <p:tavLst>
                                        <p:tav tm="0">
                                          <p:val>
                                            <p:strVal val="#ppt_x"/>
                                          </p:val>
                                        </p:tav>
                                        <p:tav tm="100000">
                                          <p:val>
                                            <p:strVal val="#ppt_x"/>
                                          </p:val>
                                        </p:tav>
                                      </p:tavLst>
                                    </p:anim>
                                    <p:anim calcmode="lin" valueType="num">
                                      <p:cBhvr>
                                        <p:cTn id="25" dur="1000" fill="hold"/>
                                        <p:tgtEl>
                                          <p:spTgt spid="8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1">
                                            <p:txEl>
                                              <p:pRg st="1" end="1"/>
                                            </p:txEl>
                                          </p:spTgt>
                                        </p:tgtEl>
                                        <p:attrNameLst>
                                          <p:attrName>style.visibility</p:attrName>
                                        </p:attrNameLst>
                                      </p:cBhvr>
                                      <p:to>
                                        <p:strVal val="visible"/>
                                      </p:to>
                                    </p:set>
                                    <p:animEffect transition="in" filter="fade">
                                      <p:cBhvr>
                                        <p:cTn id="30" dur="1000"/>
                                        <p:tgtEl>
                                          <p:spTgt spid="81">
                                            <p:txEl>
                                              <p:pRg st="1" end="1"/>
                                            </p:txEl>
                                          </p:spTgt>
                                        </p:tgtEl>
                                      </p:cBhvr>
                                    </p:animEffect>
                                    <p:anim calcmode="lin" valueType="num">
                                      <p:cBhvr>
                                        <p:cTn id="31" dur="1000" fill="hold"/>
                                        <p:tgtEl>
                                          <p:spTgt spid="81">
                                            <p:txEl>
                                              <p:pRg st="1" end="1"/>
                                            </p:txEl>
                                          </p:spTgt>
                                        </p:tgtEl>
                                        <p:attrNameLst>
                                          <p:attrName>ppt_x</p:attrName>
                                        </p:attrNameLst>
                                      </p:cBhvr>
                                      <p:tavLst>
                                        <p:tav tm="0">
                                          <p:val>
                                            <p:strVal val="#ppt_x"/>
                                          </p:val>
                                        </p:tav>
                                        <p:tav tm="100000">
                                          <p:val>
                                            <p:strVal val="#ppt_x"/>
                                          </p:val>
                                        </p:tav>
                                      </p:tavLst>
                                    </p:anim>
                                    <p:anim calcmode="lin" valueType="num">
                                      <p:cBhvr>
                                        <p:cTn id="32" dur="1000" fill="hold"/>
                                        <p:tgtEl>
                                          <p:spTgt spid="8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81">
                                            <p:txEl>
                                              <p:pRg st="2" end="2"/>
                                            </p:txEl>
                                          </p:spTgt>
                                        </p:tgtEl>
                                        <p:attrNameLst>
                                          <p:attrName>style.visibility</p:attrName>
                                        </p:attrNameLst>
                                      </p:cBhvr>
                                      <p:to>
                                        <p:strVal val="visible"/>
                                      </p:to>
                                    </p:set>
                                    <p:animEffect transition="in" filter="fade">
                                      <p:cBhvr>
                                        <p:cTn id="37" dur="1000"/>
                                        <p:tgtEl>
                                          <p:spTgt spid="81">
                                            <p:txEl>
                                              <p:pRg st="2" end="2"/>
                                            </p:txEl>
                                          </p:spTgt>
                                        </p:tgtEl>
                                      </p:cBhvr>
                                    </p:animEffect>
                                    <p:anim calcmode="lin" valueType="num">
                                      <p:cBhvr>
                                        <p:cTn id="38" dur="1000" fill="hold"/>
                                        <p:tgtEl>
                                          <p:spTgt spid="81">
                                            <p:txEl>
                                              <p:pRg st="2" end="2"/>
                                            </p:txEl>
                                          </p:spTgt>
                                        </p:tgtEl>
                                        <p:attrNameLst>
                                          <p:attrName>ppt_x</p:attrName>
                                        </p:attrNameLst>
                                      </p:cBhvr>
                                      <p:tavLst>
                                        <p:tav tm="0">
                                          <p:val>
                                            <p:strVal val="#ppt_x"/>
                                          </p:val>
                                        </p:tav>
                                        <p:tav tm="100000">
                                          <p:val>
                                            <p:strVal val="#ppt_x"/>
                                          </p:val>
                                        </p:tav>
                                      </p:tavLst>
                                    </p:anim>
                                    <p:anim calcmode="lin" valueType="num">
                                      <p:cBhvr>
                                        <p:cTn id="39" dur="1000" fill="hold"/>
                                        <p:tgtEl>
                                          <p:spTgt spid="8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81">
                                            <p:txEl>
                                              <p:pRg st="3" end="3"/>
                                            </p:txEl>
                                          </p:spTgt>
                                        </p:tgtEl>
                                        <p:attrNameLst>
                                          <p:attrName>style.visibility</p:attrName>
                                        </p:attrNameLst>
                                      </p:cBhvr>
                                      <p:to>
                                        <p:strVal val="visible"/>
                                      </p:to>
                                    </p:set>
                                    <p:animEffect transition="in" filter="fade">
                                      <p:cBhvr>
                                        <p:cTn id="44" dur="1000"/>
                                        <p:tgtEl>
                                          <p:spTgt spid="81">
                                            <p:txEl>
                                              <p:pRg st="3" end="3"/>
                                            </p:txEl>
                                          </p:spTgt>
                                        </p:tgtEl>
                                      </p:cBhvr>
                                    </p:animEffect>
                                    <p:anim calcmode="lin" valueType="num">
                                      <p:cBhvr>
                                        <p:cTn id="45" dur="1000" fill="hold"/>
                                        <p:tgtEl>
                                          <p:spTgt spid="81">
                                            <p:txEl>
                                              <p:pRg st="3" end="3"/>
                                            </p:txEl>
                                          </p:spTgt>
                                        </p:tgtEl>
                                        <p:attrNameLst>
                                          <p:attrName>ppt_x</p:attrName>
                                        </p:attrNameLst>
                                      </p:cBhvr>
                                      <p:tavLst>
                                        <p:tav tm="0">
                                          <p:val>
                                            <p:strVal val="#ppt_x"/>
                                          </p:val>
                                        </p:tav>
                                        <p:tav tm="100000">
                                          <p:val>
                                            <p:strVal val="#ppt_x"/>
                                          </p:val>
                                        </p:tav>
                                      </p:tavLst>
                                    </p:anim>
                                    <p:anim calcmode="lin" valueType="num">
                                      <p:cBhvr>
                                        <p:cTn id="46" dur="1000" fill="hold"/>
                                        <p:tgtEl>
                                          <p:spTgt spid="8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500" fill="hold"/>
                                        <p:tgtEl>
                                          <p:spTgt spid="7"/>
                                        </p:tgtEl>
                                        <p:attrNameLst>
                                          <p:attrName>ppt_x</p:attrName>
                                        </p:attrNameLst>
                                      </p:cBhvr>
                                      <p:tavLst>
                                        <p:tav tm="0">
                                          <p:val>
                                            <p:strVal val="#ppt_x"/>
                                          </p:val>
                                        </p:tav>
                                        <p:tav tm="100000">
                                          <p:val>
                                            <p:strVal val="#ppt_x"/>
                                          </p:val>
                                        </p:tav>
                                      </p:tavLst>
                                    </p:anim>
                                    <p:anim calcmode="lin" valueType="num">
                                      <p:cBhvr additive="base">
                                        <p:cTn id="5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animBg="1"/>
      <p:bldP spid="81" grpId="0" build="p"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5"/>
          <p:cNvSpPr txBox="1">
            <a:spLocks noGrp="1"/>
          </p:cNvSpPr>
          <p:nvPr>
            <p:ph type="ctrTitle"/>
          </p:nvPr>
        </p:nvSpPr>
        <p:spPr>
          <a:xfrm>
            <a:off x="533400" y="724968"/>
            <a:ext cx="7162799" cy="762000"/>
          </a:xfrm>
          <a:prstGeom prst="rect">
            <a:avLst/>
          </a:prstGeom>
        </p:spPr>
        <p:style>
          <a:lnRef idx="1">
            <a:schemeClr val="accent1"/>
          </a:lnRef>
          <a:fillRef idx="2">
            <a:schemeClr val="accent1"/>
          </a:fillRef>
          <a:effectRef idx="1">
            <a:schemeClr val="accent1"/>
          </a:effectRef>
          <a:fontRef idx="minor">
            <a:schemeClr val="dk1"/>
          </a:fontRef>
        </p:style>
        <p:txBody>
          <a:bodyPr spcFirstLastPara="1" wrap="square" lIns="91425" tIns="91425" rIns="91425" bIns="91425" anchor="b" anchorCtr="0">
            <a:noAutofit/>
          </a:bodyPr>
          <a:lstStyle/>
          <a:p>
            <a:pPr algn="ctr"/>
            <a:r>
              <a:rPr lang="vi-VN" sz="3000" b="1" dirty="0" smtClean="0">
                <a:solidFill>
                  <a:srgbClr val="00B050"/>
                </a:solidFill>
                <a:latin typeface="Times New Roman" pitchFamily="18" charset="0"/>
                <a:cs typeface="Times New Roman" pitchFamily="18" charset="0"/>
              </a:rPr>
              <a:t>Mục tiêu, nội dung chương trình đào tạo</a:t>
            </a:r>
            <a:endParaRPr sz="3000" b="1" dirty="0">
              <a:solidFill>
                <a:srgbClr val="00B050"/>
              </a:solidFill>
              <a:latin typeface="Times New Roman" pitchFamily="18" charset="0"/>
              <a:cs typeface="Times New Roman" pitchFamily="18" charset="0"/>
            </a:endParaRPr>
          </a:p>
        </p:txBody>
      </p:sp>
      <p:sp>
        <p:nvSpPr>
          <p:cNvPr id="89" name="Google Shape;89;p15"/>
          <p:cNvSpPr txBox="1">
            <a:spLocks noGrp="1"/>
          </p:cNvSpPr>
          <p:nvPr>
            <p:ph type="subTitle" idx="1"/>
          </p:nvPr>
        </p:nvSpPr>
        <p:spPr>
          <a:xfrm>
            <a:off x="990600" y="1733550"/>
            <a:ext cx="6629400" cy="2881903"/>
          </a:xfrm>
          <a:prstGeom prst="rect">
            <a:avLst/>
          </a:prstGeom>
        </p:spPr>
        <p:style>
          <a:lnRef idx="0">
            <a:schemeClr val="accent2"/>
          </a:lnRef>
          <a:fillRef idx="3">
            <a:schemeClr val="accent2"/>
          </a:fillRef>
          <a:effectRef idx="3">
            <a:schemeClr val="accent2"/>
          </a:effectRef>
          <a:fontRef idx="minor">
            <a:schemeClr val="lt1"/>
          </a:fontRef>
        </p:style>
        <p:txBody>
          <a:bodyPr spcFirstLastPara="1" wrap="square" lIns="91425" tIns="91425" rIns="91425" bIns="91425" anchor="t" anchorCtr="0">
            <a:noAutofit/>
          </a:bodyPr>
          <a:lstStyle/>
          <a:p>
            <a:pPr marL="0" lvl="0" indent="0"/>
            <a:r>
              <a:rPr lang="en-US" sz="2800" b="1" dirty="0" smtClean="0">
                <a:solidFill>
                  <a:schemeClr val="accent6">
                    <a:lumMod val="75000"/>
                  </a:schemeClr>
                </a:solidFill>
                <a:latin typeface="Times New Roman" pitchFamily="18" charset="0"/>
                <a:cs typeface="Times New Roman" pitchFamily="18" charset="0"/>
              </a:rPr>
              <a:t>- Đ</a:t>
            </a:r>
            <a:r>
              <a:rPr lang="vi-VN" sz="2800" b="1" dirty="0" smtClean="0">
                <a:solidFill>
                  <a:schemeClr val="accent6">
                    <a:lumMod val="75000"/>
                  </a:schemeClr>
                </a:solidFill>
                <a:latin typeface="Times New Roman" pitchFamily="18" charset="0"/>
                <a:cs typeface="Times New Roman" pitchFamily="18" charset="0"/>
              </a:rPr>
              <a:t>ược </a:t>
            </a:r>
            <a:r>
              <a:rPr lang="vi-VN" sz="2800" b="1" dirty="0">
                <a:solidFill>
                  <a:schemeClr val="accent6">
                    <a:lumMod val="75000"/>
                  </a:schemeClr>
                </a:solidFill>
                <a:latin typeface="Times New Roman" pitchFamily="18" charset="0"/>
                <a:cs typeface="Times New Roman" pitchFamily="18" charset="0"/>
              </a:rPr>
              <a:t>xây dựng sát hơn với yêu cầu thực </a:t>
            </a:r>
            <a:r>
              <a:rPr lang="vi-VN" sz="2800" b="1" dirty="0" smtClean="0">
                <a:solidFill>
                  <a:schemeClr val="accent6">
                    <a:lumMod val="75000"/>
                  </a:schemeClr>
                </a:solidFill>
                <a:latin typeface="Times New Roman" pitchFamily="18" charset="0"/>
                <a:cs typeface="Times New Roman" pitchFamily="18" charset="0"/>
              </a:rPr>
              <a:t>tiễn</a:t>
            </a:r>
            <a:r>
              <a:rPr lang="en-US" sz="2800" b="1" dirty="0" smtClean="0">
                <a:solidFill>
                  <a:schemeClr val="accent6">
                    <a:lumMod val="75000"/>
                  </a:schemeClr>
                </a:solidFill>
                <a:latin typeface="Times New Roman" pitchFamily="18" charset="0"/>
                <a:cs typeface="Times New Roman" pitchFamily="18" charset="0"/>
              </a:rPr>
              <a:t>;</a:t>
            </a:r>
          </a:p>
          <a:p>
            <a:pPr marL="0" lvl="0" indent="0"/>
            <a:endParaRPr lang="en-US" sz="2800" b="1" dirty="0" smtClean="0">
              <a:solidFill>
                <a:schemeClr val="accent6">
                  <a:lumMod val="75000"/>
                </a:schemeClr>
              </a:solidFill>
              <a:latin typeface="Times New Roman" pitchFamily="18" charset="0"/>
              <a:cs typeface="Times New Roman" pitchFamily="18" charset="0"/>
            </a:endParaRPr>
          </a:p>
          <a:p>
            <a:pPr marL="0" indent="0"/>
            <a:r>
              <a:rPr lang="en-US" sz="2800" b="1" dirty="0" smtClean="0">
                <a:solidFill>
                  <a:schemeClr val="accent6">
                    <a:lumMod val="75000"/>
                  </a:schemeClr>
                </a:solidFill>
                <a:latin typeface="Times New Roman" pitchFamily="18" charset="0"/>
                <a:cs typeface="Times New Roman" pitchFamily="18" charset="0"/>
              </a:rPr>
              <a:t>- </a:t>
            </a:r>
            <a:r>
              <a:rPr lang="vi-VN" sz="2800" b="1" dirty="0" smtClean="0">
                <a:solidFill>
                  <a:schemeClr val="accent6">
                    <a:lumMod val="75000"/>
                  </a:schemeClr>
                </a:solidFill>
                <a:latin typeface="Times New Roman" pitchFamily="18" charset="0"/>
                <a:cs typeface="Times New Roman" pitchFamily="18" charset="0"/>
              </a:rPr>
              <a:t>Đào </a:t>
            </a:r>
            <a:r>
              <a:rPr lang="vi-VN" sz="2800" b="1" dirty="0">
                <a:solidFill>
                  <a:schemeClr val="accent6">
                    <a:lumMod val="75000"/>
                  </a:schemeClr>
                </a:solidFill>
                <a:latin typeface="Times New Roman" pitchFamily="18" charset="0"/>
                <a:cs typeface="Times New Roman" pitchFamily="18" charset="0"/>
              </a:rPr>
              <a:t>tạo những cái mà xã hội </a:t>
            </a:r>
            <a:r>
              <a:rPr lang="vi-VN" sz="2800" b="1" dirty="0" smtClean="0">
                <a:solidFill>
                  <a:schemeClr val="accent6">
                    <a:lumMod val="75000"/>
                  </a:schemeClr>
                </a:solidFill>
                <a:latin typeface="Times New Roman" pitchFamily="18" charset="0"/>
                <a:cs typeface="Times New Roman" pitchFamily="18" charset="0"/>
              </a:rPr>
              <a:t>cầ</a:t>
            </a:r>
            <a:r>
              <a:rPr lang="en-US" sz="2800" b="1" dirty="0" smtClean="0">
                <a:solidFill>
                  <a:schemeClr val="accent6">
                    <a:lumMod val="75000"/>
                  </a:schemeClr>
                </a:solidFill>
                <a:latin typeface="Times New Roman" pitchFamily="18" charset="0"/>
                <a:cs typeface="Times New Roman" pitchFamily="18" charset="0"/>
              </a:rPr>
              <a:t>n</a:t>
            </a:r>
            <a:r>
              <a:rPr lang="vi-VN" sz="2800" dirty="0">
                <a:solidFill>
                  <a:schemeClr val="accent6">
                    <a:lumMod val="75000"/>
                  </a:schemeClr>
                </a:solidFill>
                <a:latin typeface="Times New Roman" pitchFamily="18" charset="0"/>
                <a:cs typeface="Times New Roman" pitchFamily="18" charset="0"/>
              </a:rPr>
              <a:t>, </a:t>
            </a:r>
            <a:r>
              <a:rPr lang="vi-VN" sz="2800" b="1" dirty="0">
                <a:solidFill>
                  <a:schemeClr val="accent6">
                    <a:lumMod val="75000"/>
                  </a:schemeClr>
                </a:solidFill>
                <a:latin typeface="Times New Roman" pitchFamily="18" charset="0"/>
                <a:cs typeface="Times New Roman" pitchFamily="18" charset="0"/>
              </a:rPr>
              <a:t>chứ không phải đào tạo những cái mà mình </a:t>
            </a:r>
            <a:r>
              <a:rPr lang="en-US" sz="2800" b="1" dirty="0" err="1">
                <a:solidFill>
                  <a:schemeClr val="accent6">
                    <a:lumMod val="75000"/>
                  </a:schemeClr>
                </a:solidFill>
                <a:latin typeface="Times New Roman" pitchFamily="18" charset="0"/>
                <a:cs typeface="Times New Roman" pitchFamily="18" charset="0"/>
              </a:rPr>
              <a:t>đang</a:t>
            </a:r>
            <a:r>
              <a:rPr lang="en-US" sz="2800" b="1" dirty="0">
                <a:solidFill>
                  <a:schemeClr val="accent6">
                    <a:lumMod val="75000"/>
                  </a:schemeClr>
                </a:solidFill>
                <a:latin typeface="Times New Roman" pitchFamily="18" charset="0"/>
                <a:cs typeface="Times New Roman" pitchFamily="18" charset="0"/>
              </a:rPr>
              <a:t> </a:t>
            </a:r>
            <a:r>
              <a:rPr lang="vi-VN" sz="2800" b="1" dirty="0">
                <a:solidFill>
                  <a:schemeClr val="accent6">
                    <a:lumMod val="75000"/>
                  </a:schemeClr>
                </a:solidFill>
                <a:latin typeface="Times New Roman" pitchFamily="18" charset="0"/>
                <a:cs typeface="Times New Roman" pitchFamily="18" charset="0"/>
              </a:rPr>
              <a:t>có.</a:t>
            </a:r>
            <a:endParaRPr lang="en-US" sz="2800" b="1" dirty="0">
              <a:solidFill>
                <a:schemeClr val="accent6">
                  <a:lumMod val="75000"/>
                </a:schemeClr>
              </a:solidFill>
              <a:latin typeface="Times New Roman" pitchFamily="18" charset="0"/>
              <a:cs typeface="Times New Roman" pitchFamily="18" charset="0"/>
            </a:endParaRPr>
          </a:p>
          <a:p>
            <a:pPr marL="0" lvl="0" indent="0"/>
            <a:endParaRPr sz="2800" b="1" dirty="0"/>
          </a:p>
        </p:txBody>
      </p:sp>
      <p:sp>
        <p:nvSpPr>
          <p:cNvPr id="90" name="Google Shape;90;p15"/>
          <p:cNvSpPr txBox="1"/>
          <p:nvPr/>
        </p:nvSpPr>
        <p:spPr>
          <a:xfrm>
            <a:off x="7811325" y="0"/>
            <a:ext cx="960900" cy="1390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9600" dirty="0">
                <a:solidFill>
                  <a:srgbClr val="434343"/>
                </a:solidFill>
                <a:latin typeface="Times New Roman" pitchFamily="18" charset="0"/>
                <a:ea typeface="Raleway ExtraBold"/>
                <a:cs typeface="Times New Roman" pitchFamily="18" charset="0"/>
                <a:sym typeface="Raleway ExtraBold"/>
              </a:rPr>
              <a:t>1</a:t>
            </a:r>
            <a:endParaRPr sz="9600" dirty="0">
              <a:solidFill>
                <a:srgbClr val="434343"/>
              </a:solidFill>
              <a:latin typeface="Times New Roman" pitchFamily="18" charset="0"/>
              <a:ea typeface="Raleway ExtraBold"/>
              <a:cs typeface="Times New Roman" pitchFamily="18" charset="0"/>
              <a:sym typeface="Raleway ExtraBo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8"/>
                                        </p:tgtEl>
                                        <p:attrNameLst>
                                          <p:attrName>style.visibility</p:attrName>
                                        </p:attrNameLst>
                                      </p:cBhvr>
                                      <p:to>
                                        <p:strVal val="visible"/>
                                      </p:to>
                                    </p:set>
                                    <p:animEffect transition="in" filter="fade">
                                      <p:cBhvr>
                                        <p:cTn id="11" dur="500"/>
                                        <p:tgtEl>
                                          <p:spTgt spid="8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89">
                                            <p:txEl>
                                              <p:pRg st="0" end="0"/>
                                            </p:txEl>
                                          </p:spTgt>
                                        </p:tgtEl>
                                        <p:attrNameLst>
                                          <p:attrName>style.visibility</p:attrName>
                                        </p:attrNameLst>
                                      </p:cBhvr>
                                      <p:to>
                                        <p:strVal val="visible"/>
                                      </p:to>
                                    </p:set>
                                    <p:anim calcmode="lin" valueType="num">
                                      <p:cBhvr additive="base">
                                        <p:cTn id="16" dur="500" fill="hold"/>
                                        <p:tgtEl>
                                          <p:spTgt spid="89">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8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89">
                                            <p:txEl>
                                              <p:pRg st="2" end="2"/>
                                            </p:txEl>
                                          </p:spTgt>
                                        </p:tgtEl>
                                        <p:attrNameLst>
                                          <p:attrName>style.visibility</p:attrName>
                                        </p:attrNameLst>
                                      </p:cBhvr>
                                      <p:to>
                                        <p:strVal val="visible"/>
                                      </p:to>
                                    </p:set>
                                    <p:anim calcmode="lin" valueType="num">
                                      <p:cBhvr additive="base">
                                        <p:cTn id="22" dur="500" fill="hold"/>
                                        <p:tgtEl>
                                          <p:spTgt spid="89">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8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9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5"/>
          <p:cNvSpPr txBox="1">
            <a:spLocks noGrp="1"/>
          </p:cNvSpPr>
          <p:nvPr>
            <p:ph type="ctrTitle"/>
          </p:nvPr>
        </p:nvSpPr>
        <p:spPr>
          <a:xfrm>
            <a:off x="609600" y="724968"/>
            <a:ext cx="7086599" cy="762000"/>
          </a:xfrm>
          <a:prstGeom prst="rect">
            <a:avLst/>
          </a:prstGeom>
        </p:spPr>
        <p:style>
          <a:lnRef idx="1">
            <a:schemeClr val="accent1"/>
          </a:lnRef>
          <a:fillRef idx="2">
            <a:schemeClr val="accent1"/>
          </a:fillRef>
          <a:effectRef idx="1">
            <a:schemeClr val="accent1"/>
          </a:effectRef>
          <a:fontRef idx="minor">
            <a:schemeClr val="dk1"/>
          </a:fontRef>
        </p:style>
        <p:txBody>
          <a:bodyPr spcFirstLastPara="1" wrap="square" lIns="91425" tIns="91425" rIns="91425" bIns="91425" anchor="b" anchorCtr="0">
            <a:noAutofit/>
          </a:bodyPr>
          <a:lstStyle/>
          <a:p>
            <a:pPr algn="ctr"/>
            <a:r>
              <a:rPr lang="vi-VN" sz="3500" b="1" i="1" dirty="0" smtClean="0">
                <a:solidFill>
                  <a:srgbClr val="00B050"/>
                </a:solidFill>
                <a:latin typeface="Times New Roman" pitchFamily="18" charset="0"/>
                <a:cs typeface="Times New Roman" pitchFamily="18" charset="0"/>
              </a:rPr>
              <a:t>Tổ </a:t>
            </a:r>
            <a:r>
              <a:rPr lang="vi-VN" sz="3500" b="1" i="1" dirty="0">
                <a:solidFill>
                  <a:srgbClr val="00B050"/>
                </a:solidFill>
                <a:latin typeface="Times New Roman" pitchFamily="18" charset="0"/>
                <a:cs typeface="Times New Roman" pitchFamily="18" charset="0"/>
              </a:rPr>
              <a:t>chức thực hiện đào tạo</a:t>
            </a:r>
            <a:endParaRPr sz="3500" b="1" dirty="0">
              <a:solidFill>
                <a:srgbClr val="00B050"/>
              </a:solidFill>
              <a:latin typeface="Times New Roman" pitchFamily="18" charset="0"/>
              <a:cs typeface="Times New Roman" pitchFamily="18" charset="0"/>
            </a:endParaRPr>
          </a:p>
        </p:txBody>
      </p:sp>
      <p:sp>
        <p:nvSpPr>
          <p:cNvPr id="89" name="Google Shape;89;p15"/>
          <p:cNvSpPr txBox="1">
            <a:spLocks noGrp="1"/>
          </p:cNvSpPr>
          <p:nvPr>
            <p:ph type="subTitle" idx="1"/>
          </p:nvPr>
        </p:nvSpPr>
        <p:spPr>
          <a:xfrm>
            <a:off x="990600" y="1733551"/>
            <a:ext cx="6629400" cy="2819400"/>
          </a:xfrm>
          <a:prstGeom prst="rect">
            <a:avLst/>
          </a:prstGeom>
        </p:spPr>
        <p:style>
          <a:lnRef idx="0">
            <a:schemeClr val="accent2"/>
          </a:lnRef>
          <a:fillRef idx="3">
            <a:schemeClr val="accent2"/>
          </a:fillRef>
          <a:effectRef idx="3">
            <a:schemeClr val="accent2"/>
          </a:effectRef>
          <a:fontRef idx="minor">
            <a:schemeClr val="lt1"/>
          </a:fontRef>
        </p:style>
        <p:txBody>
          <a:bodyPr spcFirstLastPara="1" wrap="square" lIns="91425" tIns="91425" rIns="91425" bIns="91425" anchor="t" anchorCtr="0">
            <a:noAutofit/>
          </a:bodyPr>
          <a:lstStyle/>
          <a:p>
            <a:pPr marL="0" lvl="0" indent="0"/>
            <a:r>
              <a:rPr lang="en-US" sz="2800" b="1" dirty="0" smtClean="0">
                <a:solidFill>
                  <a:srgbClr val="0070C0"/>
                </a:solidFill>
                <a:latin typeface="Times New Roman" pitchFamily="18" charset="0"/>
                <a:cs typeface="Times New Roman" pitchFamily="18" charset="0"/>
              </a:rPr>
              <a:t>- </a:t>
            </a:r>
            <a:r>
              <a:rPr lang="vi-VN" sz="2800" b="1" dirty="0">
                <a:solidFill>
                  <a:srgbClr val="0070C0"/>
                </a:solidFill>
                <a:latin typeface="Times New Roman" pitchFamily="18" charset="0"/>
                <a:cs typeface="Times New Roman" pitchFamily="18" charset="0"/>
              </a:rPr>
              <a:t>Trường có vai trò chủ động và chủ đạo</a:t>
            </a:r>
            <a:r>
              <a:rPr lang="en-US" sz="2800" b="1" dirty="0" smtClean="0">
                <a:solidFill>
                  <a:srgbClr val="0070C0"/>
                </a:solidFill>
                <a:latin typeface="Times New Roman" pitchFamily="18" charset="0"/>
                <a:cs typeface="Times New Roman" pitchFamily="18" charset="0"/>
              </a:rPr>
              <a:t>;</a:t>
            </a:r>
          </a:p>
          <a:p>
            <a:pPr marL="0" lvl="0" indent="0"/>
            <a:endParaRPr lang="en-US" sz="2800" b="1" dirty="0" smtClean="0">
              <a:solidFill>
                <a:srgbClr val="0070C0"/>
              </a:solidFill>
              <a:latin typeface="Times New Roman" pitchFamily="18" charset="0"/>
              <a:cs typeface="Times New Roman" pitchFamily="18" charset="0"/>
            </a:endParaRPr>
          </a:p>
          <a:p>
            <a:pPr marL="0" indent="0"/>
            <a:r>
              <a:rPr lang="en-US" sz="2800" b="1" dirty="0" smtClean="0">
                <a:solidFill>
                  <a:srgbClr val="0070C0"/>
                </a:solidFill>
                <a:latin typeface="Times New Roman" pitchFamily="18" charset="0"/>
                <a:cs typeface="Times New Roman" pitchFamily="18" charset="0"/>
              </a:rPr>
              <a:t>- </a:t>
            </a:r>
            <a:r>
              <a:rPr lang="en-US" sz="2800" b="1" dirty="0" err="1" smtClean="0">
                <a:solidFill>
                  <a:srgbClr val="0070C0"/>
                </a:solidFill>
                <a:latin typeface="Times New Roman" pitchFamily="18" charset="0"/>
                <a:cs typeface="Times New Roman" pitchFamily="18" charset="0"/>
              </a:rPr>
              <a:t>Doanh</a:t>
            </a:r>
            <a:r>
              <a:rPr lang="en-US" sz="2800" b="1" dirty="0" smtClean="0">
                <a:solidFill>
                  <a:srgbClr val="0070C0"/>
                </a:solidFill>
                <a:latin typeface="Times New Roman" pitchFamily="18" charset="0"/>
                <a:cs typeface="Times New Roman" pitchFamily="18" charset="0"/>
              </a:rPr>
              <a:t> </a:t>
            </a:r>
            <a:r>
              <a:rPr lang="en-US" sz="2800" b="1" dirty="0" err="1" smtClean="0">
                <a:solidFill>
                  <a:srgbClr val="0070C0"/>
                </a:solidFill>
                <a:latin typeface="Times New Roman" pitchFamily="18" charset="0"/>
                <a:cs typeface="Times New Roman" pitchFamily="18" charset="0"/>
              </a:rPr>
              <a:t>nghiệp</a:t>
            </a:r>
            <a:r>
              <a:rPr lang="en-US" sz="2800" b="1" dirty="0" smtClean="0">
                <a:solidFill>
                  <a:srgbClr val="0070C0"/>
                </a:solidFill>
                <a:latin typeface="Times New Roman" pitchFamily="18" charset="0"/>
                <a:cs typeface="Times New Roman" pitchFamily="18" charset="0"/>
              </a:rPr>
              <a:t> </a:t>
            </a:r>
            <a:r>
              <a:rPr lang="vi-VN" sz="2800" b="1" dirty="0" smtClean="0">
                <a:solidFill>
                  <a:srgbClr val="0070C0"/>
                </a:solidFill>
                <a:latin typeface="Times New Roman" pitchFamily="18" charset="0"/>
                <a:cs typeface="Times New Roman" pitchFamily="18" charset="0"/>
              </a:rPr>
              <a:t>hỗ </a:t>
            </a:r>
            <a:r>
              <a:rPr lang="vi-VN" sz="2800" b="1" dirty="0">
                <a:solidFill>
                  <a:srgbClr val="0070C0"/>
                </a:solidFill>
                <a:latin typeface="Times New Roman" pitchFamily="18" charset="0"/>
                <a:cs typeface="Times New Roman" pitchFamily="18" charset="0"/>
              </a:rPr>
              <a:t>trợ và kiểm soát quá trình đào tạo</a:t>
            </a:r>
            <a:r>
              <a:rPr lang="vi-VN" sz="2800" b="1" dirty="0" smtClean="0">
                <a:solidFill>
                  <a:srgbClr val="0070C0"/>
                </a:solidFill>
                <a:latin typeface="Times New Roman" pitchFamily="18" charset="0"/>
                <a:cs typeface="Times New Roman" pitchFamily="18" charset="0"/>
              </a:rPr>
              <a:t>.</a:t>
            </a:r>
            <a:endParaRPr lang="en-US" sz="2800" b="1" dirty="0">
              <a:solidFill>
                <a:srgbClr val="0070C0"/>
              </a:solidFill>
              <a:latin typeface="Times New Roman" pitchFamily="18" charset="0"/>
              <a:cs typeface="Times New Roman" pitchFamily="18" charset="0"/>
            </a:endParaRPr>
          </a:p>
          <a:p>
            <a:pPr marL="0" lvl="0" indent="0"/>
            <a:endParaRPr sz="2800" b="1" dirty="0"/>
          </a:p>
        </p:txBody>
      </p:sp>
      <p:sp>
        <p:nvSpPr>
          <p:cNvPr id="90" name="Google Shape;90;p15"/>
          <p:cNvSpPr txBox="1"/>
          <p:nvPr/>
        </p:nvSpPr>
        <p:spPr>
          <a:xfrm>
            <a:off x="7811325" y="0"/>
            <a:ext cx="960900" cy="1390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9600" dirty="0" smtClean="0">
                <a:solidFill>
                  <a:srgbClr val="434343"/>
                </a:solidFill>
                <a:latin typeface="Times New Roman" pitchFamily="18" charset="0"/>
                <a:ea typeface="Raleway ExtraBold"/>
                <a:cs typeface="Times New Roman" pitchFamily="18" charset="0"/>
                <a:sym typeface="Raleway ExtraBold"/>
              </a:rPr>
              <a:t>2</a:t>
            </a:r>
            <a:endParaRPr sz="9600" dirty="0">
              <a:solidFill>
                <a:srgbClr val="434343"/>
              </a:solidFill>
              <a:latin typeface="Times New Roman" pitchFamily="18" charset="0"/>
              <a:ea typeface="Raleway ExtraBold"/>
              <a:cs typeface="Times New Roman" pitchFamily="18" charset="0"/>
              <a:sym typeface="Raleway ExtraBold"/>
            </a:endParaRPr>
          </a:p>
        </p:txBody>
      </p:sp>
    </p:spTree>
    <p:extLst>
      <p:ext uri="{BB962C8B-B14F-4D97-AF65-F5344CB8AC3E}">
        <p14:creationId xmlns:p14="http://schemas.microsoft.com/office/powerpoint/2010/main" val="3530167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8"/>
                                        </p:tgtEl>
                                        <p:attrNameLst>
                                          <p:attrName>style.visibility</p:attrName>
                                        </p:attrNameLst>
                                      </p:cBhvr>
                                      <p:to>
                                        <p:strVal val="visible"/>
                                      </p:to>
                                    </p:set>
                                    <p:animEffect transition="in" filter="fade">
                                      <p:cBhvr>
                                        <p:cTn id="11" dur="500"/>
                                        <p:tgtEl>
                                          <p:spTgt spid="8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89">
                                            <p:bg/>
                                          </p:spTgt>
                                        </p:tgtEl>
                                        <p:attrNameLst>
                                          <p:attrName>style.visibility</p:attrName>
                                        </p:attrNameLst>
                                      </p:cBhvr>
                                      <p:to>
                                        <p:strVal val="visible"/>
                                      </p:to>
                                    </p:set>
                                    <p:anim calcmode="lin" valueType="num">
                                      <p:cBhvr additive="base">
                                        <p:cTn id="16" dur="500" fill="hold"/>
                                        <p:tgtEl>
                                          <p:spTgt spid="89">
                                            <p:bg/>
                                          </p:spTgt>
                                        </p:tgtEl>
                                        <p:attrNameLst>
                                          <p:attrName>ppt_x</p:attrName>
                                        </p:attrNameLst>
                                      </p:cBhvr>
                                      <p:tavLst>
                                        <p:tav tm="0">
                                          <p:val>
                                            <p:strVal val="#ppt_x"/>
                                          </p:val>
                                        </p:tav>
                                        <p:tav tm="100000">
                                          <p:val>
                                            <p:strVal val="#ppt_x"/>
                                          </p:val>
                                        </p:tav>
                                      </p:tavLst>
                                    </p:anim>
                                    <p:anim calcmode="lin" valueType="num">
                                      <p:cBhvr additive="base">
                                        <p:cTn id="17" dur="500" fill="hold"/>
                                        <p:tgtEl>
                                          <p:spTgt spid="89">
                                            <p:bg/>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89">
                                            <p:txEl>
                                              <p:pRg st="0" end="0"/>
                                            </p:txEl>
                                          </p:spTgt>
                                        </p:tgtEl>
                                        <p:attrNameLst>
                                          <p:attrName>style.visibility</p:attrName>
                                        </p:attrNameLst>
                                      </p:cBhvr>
                                      <p:to>
                                        <p:strVal val="visible"/>
                                      </p:to>
                                    </p:set>
                                    <p:anim calcmode="lin" valueType="num">
                                      <p:cBhvr additive="base">
                                        <p:cTn id="22" dur="500" fill="hold"/>
                                        <p:tgtEl>
                                          <p:spTgt spid="89">
                                            <p:txEl>
                                              <p:pRg st="0" end="0"/>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8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9">
                                            <p:txEl>
                                              <p:pRg st="2" end="2"/>
                                            </p:txEl>
                                          </p:spTgt>
                                        </p:tgtEl>
                                        <p:attrNameLst>
                                          <p:attrName>style.visibility</p:attrName>
                                        </p:attrNameLst>
                                      </p:cBhvr>
                                      <p:to>
                                        <p:strVal val="visible"/>
                                      </p:to>
                                    </p:set>
                                    <p:anim calcmode="lin" valueType="num">
                                      <p:cBhvr additive="base">
                                        <p:cTn id="28" dur="500" fill="hold"/>
                                        <p:tgtEl>
                                          <p:spTgt spid="89">
                                            <p:txEl>
                                              <p:pRg st="2" end="2"/>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8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89" grpId="0" build="p" animBg="1"/>
      <p:bldP spid="9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5"/>
          <p:cNvSpPr txBox="1">
            <a:spLocks noGrp="1"/>
          </p:cNvSpPr>
          <p:nvPr>
            <p:ph type="ctrTitle"/>
          </p:nvPr>
        </p:nvSpPr>
        <p:spPr>
          <a:xfrm>
            <a:off x="685800" y="724968"/>
            <a:ext cx="7010399" cy="762000"/>
          </a:xfrm>
          <a:prstGeom prst="rect">
            <a:avLst/>
          </a:prstGeom>
        </p:spPr>
        <p:style>
          <a:lnRef idx="1">
            <a:schemeClr val="accent1"/>
          </a:lnRef>
          <a:fillRef idx="2">
            <a:schemeClr val="accent1"/>
          </a:fillRef>
          <a:effectRef idx="1">
            <a:schemeClr val="accent1"/>
          </a:effectRef>
          <a:fontRef idx="minor">
            <a:schemeClr val="dk1"/>
          </a:fontRef>
        </p:style>
        <p:txBody>
          <a:bodyPr spcFirstLastPara="1" wrap="square" lIns="91425" tIns="91425" rIns="91425" bIns="91425" anchor="b" anchorCtr="0">
            <a:noAutofit/>
          </a:bodyPr>
          <a:lstStyle/>
          <a:p>
            <a:pPr algn="ctr"/>
            <a:r>
              <a:rPr lang="vi-VN" sz="3200" b="1" dirty="0" smtClean="0">
                <a:solidFill>
                  <a:srgbClr val="00B050"/>
                </a:solidFill>
                <a:latin typeface="Times New Roman" pitchFamily="18" charset="0"/>
                <a:cs typeface="Times New Roman" pitchFamily="18" charset="0"/>
              </a:rPr>
              <a:t>Đội </a:t>
            </a:r>
            <a:r>
              <a:rPr lang="vi-VN" sz="3200" b="1" dirty="0">
                <a:solidFill>
                  <a:srgbClr val="00B050"/>
                </a:solidFill>
                <a:latin typeface="Times New Roman" pitchFamily="18" charset="0"/>
                <a:cs typeface="Times New Roman" pitchFamily="18" charset="0"/>
              </a:rPr>
              <a:t>ngũ giáo viên và cán bộ quản lý</a:t>
            </a:r>
            <a:endParaRPr b="1" dirty="0">
              <a:solidFill>
                <a:srgbClr val="00B050"/>
              </a:solidFill>
              <a:latin typeface="Times New Roman" pitchFamily="18" charset="0"/>
              <a:cs typeface="Times New Roman" pitchFamily="18" charset="0"/>
            </a:endParaRPr>
          </a:p>
        </p:txBody>
      </p:sp>
      <p:sp>
        <p:nvSpPr>
          <p:cNvPr id="89" name="Google Shape;89;p15"/>
          <p:cNvSpPr txBox="1">
            <a:spLocks noGrp="1"/>
          </p:cNvSpPr>
          <p:nvPr>
            <p:ph type="subTitle" idx="1"/>
          </p:nvPr>
        </p:nvSpPr>
        <p:spPr>
          <a:xfrm>
            <a:off x="990600" y="1733551"/>
            <a:ext cx="6629400" cy="2514599"/>
          </a:xfrm>
          <a:prstGeom prst="rect">
            <a:avLst/>
          </a:prstGeom>
        </p:spPr>
        <p:style>
          <a:lnRef idx="0">
            <a:schemeClr val="accent2"/>
          </a:lnRef>
          <a:fillRef idx="3">
            <a:schemeClr val="accent2"/>
          </a:fillRef>
          <a:effectRef idx="3">
            <a:schemeClr val="accent2"/>
          </a:effectRef>
          <a:fontRef idx="minor">
            <a:schemeClr val="lt1"/>
          </a:fontRef>
        </p:style>
        <p:txBody>
          <a:bodyPr spcFirstLastPara="1" wrap="square" lIns="91425" tIns="91425" rIns="91425" bIns="91425" anchor="t" anchorCtr="0">
            <a:noAutofit/>
          </a:bodyPr>
          <a:lstStyle/>
          <a:p>
            <a:pPr marL="0" lvl="0" indent="0"/>
            <a:r>
              <a:rPr lang="en-US" sz="3000" b="1" dirty="0">
                <a:solidFill>
                  <a:srgbClr val="0070C0"/>
                </a:solidFill>
                <a:latin typeface="Times New Roman" pitchFamily="18" charset="0"/>
                <a:cs typeface="Times New Roman" pitchFamily="18" charset="0"/>
              </a:rPr>
              <a:t>- Đ</a:t>
            </a:r>
            <a:r>
              <a:rPr lang="vi-VN" sz="3000" b="1" dirty="0">
                <a:solidFill>
                  <a:srgbClr val="0070C0"/>
                </a:solidFill>
                <a:latin typeface="Times New Roman" pitchFamily="18" charset="0"/>
                <a:cs typeface="Times New Roman" pitchFamily="18" charset="0"/>
              </a:rPr>
              <a:t>ược tăng thêm về số lượng</a:t>
            </a:r>
            <a:r>
              <a:rPr lang="en-US" sz="3000" b="1" dirty="0">
                <a:solidFill>
                  <a:srgbClr val="0070C0"/>
                </a:solidFill>
                <a:latin typeface="Times New Roman" pitchFamily="18" charset="0"/>
                <a:cs typeface="Times New Roman" pitchFamily="18" charset="0"/>
              </a:rPr>
              <a:t>;</a:t>
            </a:r>
          </a:p>
          <a:p>
            <a:pPr marL="0" lvl="0" indent="0"/>
            <a:endParaRPr lang="en-US" sz="3000" b="1" dirty="0">
              <a:solidFill>
                <a:srgbClr val="0070C0"/>
              </a:solidFill>
              <a:latin typeface="Times New Roman" pitchFamily="18" charset="0"/>
              <a:cs typeface="Times New Roman" pitchFamily="18" charset="0"/>
            </a:endParaRPr>
          </a:p>
          <a:p>
            <a:pPr marL="0" lvl="0" indent="0"/>
            <a:r>
              <a:rPr lang="en-US" sz="3000" b="1" dirty="0">
                <a:solidFill>
                  <a:srgbClr val="0070C0"/>
                </a:solidFill>
                <a:latin typeface="Times New Roman" pitchFamily="18" charset="0"/>
                <a:cs typeface="Times New Roman" pitchFamily="18" charset="0"/>
              </a:rPr>
              <a:t>- Đ</a:t>
            </a:r>
            <a:r>
              <a:rPr lang="vi-VN" sz="3000" b="1" dirty="0">
                <a:solidFill>
                  <a:srgbClr val="0070C0"/>
                </a:solidFill>
                <a:latin typeface="Times New Roman" pitchFamily="18" charset="0"/>
                <a:cs typeface="Times New Roman" pitchFamily="18" charset="0"/>
              </a:rPr>
              <a:t>ược </a:t>
            </a:r>
            <a:r>
              <a:rPr lang="en-US" sz="3000" b="1" dirty="0" err="1">
                <a:solidFill>
                  <a:srgbClr val="0070C0"/>
                </a:solidFill>
                <a:latin typeface="Times New Roman" pitchFamily="18" charset="0"/>
                <a:cs typeface="Times New Roman" pitchFamily="18" charset="0"/>
              </a:rPr>
              <a:t>nâng</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cao</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về</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chất</a:t>
            </a:r>
            <a:r>
              <a:rPr lang="en-US" sz="3000" b="1" dirty="0">
                <a:solidFill>
                  <a:srgbClr val="0070C0"/>
                </a:solidFill>
                <a:latin typeface="Times New Roman" pitchFamily="18" charset="0"/>
                <a:cs typeface="Times New Roman" pitchFamily="18" charset="0"/>
              </a:rPr>
              <a:t> </a:t>
            </a:r>
            <a:r>
              <a:rPr lang="vi-VN" sz="3000" b="1" dirty="0">
                <a:solidFill>
                  <a:srgbClr val="0070C0"/>
                </a:solidFill>
                <a:latin typeface="Times New Roman" pitchFamily="18" charset="0"/>
                <a:cs typeface="Times New Roman" pitchFamily="18" charset="0"/>
              </a:rPr>
              <a:t>lượng.</a:t>
            </a:r>
            <a:endParaRPr lang="en-US" sz="3000" b="1" dirty="0">
              <a:solidFill>
                <a:srgbClr val="0070C0"/>
              </a:solidFill>
              <a:latin typeface="Times New Roman" pitchFamily="18" charset="0"/>
              <a:cs typeface="Times New Roman" pitchFamily="18" charset="0"/>
            </a:endParaRPr>
          </a:p>
          <a:p>
            <a:pPr marL="0" lvl="0" indent="0"/>
            <a:endParaRPr sz="3000" b="1" dirty="0">
              <a:latin typeface="Times New Roman" pitchFamily="18" charset="0"/>
              <a:cs typeface="Times New Roman" pitchFamily="18" charset="0"/>
            </a:endParaRPr>
          </a:p>
        </p:txBody>
      </p:sp>
      <p:sp>
        <p:nvSpPr>
          <p:cNvPr id="90" name="Google Shape;90;p15"/>
          <p:cNvSpPr txBox="1"/>
          <p:nvPr/>
        </p:nvSpPr>
        <p:spPr>
          <a:xfrm>
            <a:off x="7811325" y="5334"/>
            <a:ext cx="960900" cy="1390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9600" dirty="0" smtClean="0">
                <a:solidFill>
                  <a:srgbClr val="434343"/>
                </a:solidFill>
                <a:latin typeface="Times New Roman" pitchFamily="18" charset="0"/>
                <a:ea typeface="Raleway ExtraBold"/>
                <a:cs typeface="Times New Roman" pitchFamily="18" charset="0"/>
                <a:sym typeface="Raleway ExtraBold"/>
              </a:rPr>
              <a:t>3</a:t>
            </a:r>
            <a:endParaRPr sz="9600" dirty="0">
              <a:solidFill>
                <a:srgbClr val="434343"/>
              </a:solidFill>
              <a:latin typeface="Times New Roman" pitchFamily="18" charset="0"/>
              <a:ea typeface="Raleway ExtraBold"/>
              <a:cs typeface="Times New Roman" pitchFamily="18" charset="0"/>
              <a:sym typeface="Raleway ExtraBold"/>
            </a:endParaRPr>
          </a:p>
        </p:txBody>
      </p:sp>
    </p:spTree>
    <p:extLst>
      <p:ext uri="{BB962C8B-B14F-4D97-AF65-F5344CB8AC3E}">
        <p14:creationId xmlns:p14="http://schemas.microsoft.com/office/powerpoint/2010/main" val="1509893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9">
                                            <p:txEl>
                                              <p:pRg st="0" end="0"/>
                                            </p:txEl>
                                          </p:spTgt>
                                        </p:tgtEl>
                                        <p:attrNameLst>
                                          <p:attrName>style.visibility</p:attrName>
                                        </p:attrNameLst>
                                      </p:cBhvr>
                                      <p:to>
                                        <p:strVal val="visible"/>
                                      </p:to>
                                    </p:set>
                                    <p:animEffect transition="in" filter="fade">
                                      <p:cBhvr>
                                        <p:cTn id="11" dur="500"/>
                                        <p:tgtEl>
                                          <p:spTgt spid="89">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89">
                                            <p:txEl>
                                              <p:pRg st="2" end="2"/>
                                            </p:txEl>
                                          </p:spTgt>
                                        </p:tgtEl>
                                        <p:attrNameLst>
                                          <p:attrName>style.visibility</p:attrName>
                                        </p:attrNameLst>
                                      </p:cBhvr>
                                      <p:to>
                                        <p:strVal val="visible"/>
                                      </p:to>
                                    </p:set>
                                    <p:anim calcmode="lin" valueType="num">
                                      <p:cBhvr additive="base">
                                        <p:cTn id="16" dur="500" fill="hold"/>
                                        <p:tgtEl>
                                          <p:spTgt spid="89">
                                            <p:txEl>
                                              <p:pRg st="2" end="2"/>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8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5"/>
          <p:cNvSpPr txBox="1">
            <a:spLocks noGrp="1"/>
          </p:cNvSpPr>
          <p:nvPr>
            <p:ph type="ctrTitle"/>
          </p:nvPr>
        </p:nvSpPr>
        <p:spPr>
          <a:xfrm>
            <a:off x="533400" y="724968"/>
            <a:ext cx="7162799" cy="762000"/>
          </a:xfrm>
          <a:prstGeom prst="rect">
            <a:avLst/>
          </a:prstGeom>
        </p:spPr>
        <p:style>
          <a:lnRef idx="1">
            <a:schemeClr val="accent1"/>
          </a:lnRef>
          <a:fillRef idx="2">
            <a:schemeClr val="accent1"/>
          </a:fillRef>
          <a:effectRef idx="1">
            <a:schemeClr val="accent1"/>
          </a:effectRef>
          <a:fontRef idx="minor">
            <a:schemeClr val="dk1"/>
          </a:fontRef>
        </p:style>
        <p:txBody>
          <a:bodyPr spcFirstLastPara="1" wrap="square" lIns="91425" tIns="91425" rIns="91425" bIns="91425" anchor="b" anchorCtr="0">
            <a:noAutofit/>
          </a:bodyPr>
          <a:lstStyle/>
          <a:p>
            <a:pPr algn="ctr"/>
            <a:r>
              <a:rPr lang="vi-VN" sz="2800" b="1" dirty="0" smtClean="0">
                <a:solidFill>
                  <a:srgbClr val="00B050"/>
                </a:solidFill>
                <a:latin typeface="Times New Roman" pitchFamily="18" charset="0"/>
                <a:cs typeface="Times New Roman" pitchFamily="18" charset="0"/>
              </a:rPr>
              <a:t>Cơ sở vật chất, trang thiết bị phục vụ đào tạo</a:t>
            </a:r>
            <a:endParaRPr sz="2800" b="1" dirty="0">
              <a:solidFill>
                <a:srgbClr val="00B050"/>
              </a:solidFill>
              <a:latin typeface="Times New Roman" pitchFamily="18" charset="0"/>
              <a:cs typeface="Times New Roman" pitchFamily="18" charset="0"/>
            </a:endParaRPr>
          </a:p>
        </p:txBody>
      </p:sp>
      <p:sp>
        <p:nvSpPr>
          <p:cNvPr id="89" name="Google Shape;89;p15"/>
          <p:cNvSpPr txBox="1">
            <a:spLocks noGrp="1"/>
          </p:cNvSpPr>
          <p:nvPr>
            <p:ph type="subTitle" idx="1"/>
          </p:nvPr>
        </p:nvSpPr>
        <p:spPr>
          <a:xfrm>
            <a:off x="990600" y="1733551"/>
            <a:ext cx="6629400" cy="2819400"/>
          </a:xfrm>
          <a:prstGeom prst="rect">
            <a:avLst/>
          </a:prstGeom>
        </p:spPr>
        <p:style>
          <a:lnRef idx="0">
            <a:schemeClr val="accent1"/>
          </a:lnRef>
          <a:fillRef idx="3">
            <a:schemeClr val="accent1"/>
          </a:fillRef>
          <a:effectRef idx="3">
            <a:schemeClr val="accent1"/>
          </a:effectRef>
          <a:fontRef idx="minor">
            <a:schemeClr val="lt1"/>
          </a:fontRef>
        </p:style>
        <p:txBody>
          <a:bodyPr spcFirstLastPara="1" wrap="square" lIns="91425" tIns="91425" rIns="91425" bIns="91425" anchor="t" anchorCtr="0">
            <a:noAutofit/>
          </a:bodyPr>
          <a:lstStyle/>
          <a:p>
            <a:pPr marL="0" lvl="0" indent="0"/>
            <a:r>
              <a:rPr lang="en-US" sz="2800" b="1" dirty="0" smtClean="0">
                <a:solidFill>
                  <a:srgbClr val="00B0F0"/>
                </a:solidFill>
                <a:latin typeface="Times New Roman" pitchFamily="18" charset="0"/>
                <a:cs typeface="Times New Roman" pitchFamily="18" charset="0"/>
              </a:rPr>
              <a:t>- </a:t>
            </a:r>
            <a:r>
              <a:rPr lang="en-US" sz="2800" b="1" dirty="0" err="1" smtClean="0">
                <a:solidFill>
                  <a:srgbClr val="00B0F0"/>
                </a:solidFill>
                <a:latin typeface="Times New Roman" pitchFamily="18" charset="0"/>
                <a:cs typeface="Times New Roman" pitchFamily="18" charset="0"/>
              </a:rPr>
              <a:t>Trang</a:t>
            </a:r>
            <a:r>
              <a:rPr lang="en-US" sz="2800" b="1" dirty="0" smtClean="0">
                <a:solidFill>
                  <a:srgbClr val="00B0F0"/>
                </a:solidFill>
                <a:latin typeface="Times New Roman" pitchFamily="18" charset="0"/>
                <a:cs typeface="Times New Roman" pitchFamily="18" charset="0"/>
              </a:rPr>
              <a:t> </a:t>
            </a:r>
            <a:r>
              <a:rPr lang="en-US" sz="2800" b="1" dirty="0" err="1" smtClean="0">
                <a:solidFill>
                  <a:srgbClr val="00B0F0"/>
                </a:solidFill>
                <a:latin typeface="Times New Roman" pitchFamily="18" charset="0"/>
                <a:cs typeface="Times New Roman" pitchFamily="18" charset="0"/>
              </a:rPr>
              <a:t>thiết</a:t>
            </a:r>
            <a:r>
              <a:rPr lang="en-US" sz="2800" b="1" dirty="0" smtClean="0">
                <a:solidFill>
                  <a:srgbClr val="00B0F0"/>
                </a:solidFill>
                <a:latin typeface="Times New Roman" pitchFamily="18" charset="0"/>
                <a:cs typeface="Times New Roman" pitchFamily="18" charset="0"/>
              </a:rPr>
              <a:t> </a:t>
            </a:r>
            <a:r>
              <a:rPr lang="en-US" sz="2800" b="1" dirty="0" err="1" smtClean="0">
                <a:solidFill>
                  <a:srgbClr val="00B0F0"/>
                </a:solidFill>
                <a:latin typeface="Times New Roman" pitchFamily="18" charset="0"/>
                <a:cs typeface="Times New Roman" pitchFamily="18" charset="0"/>
              </a:rPr>
              <a:t>bị</a:t>
            </a:r>
            <a:r>
              <a:rPr lang="en-US" sz="2800" b="1" dirty="0" smtClean="0">
                <a:solidFill>
                  <a:srgbClr val="00B0F0"/>
                </a:solidFill>
                <a:latin typeface="Times New Roman" pitchFamily="18" charset="0"/>
                <a:cs typeface="Times New Roman" pitchFamily="18" charset="0"/>
              </a:rPr>
              <a:t> đ</a:t>
            </a:r>
            <a:r>
              <a:rPr lang="vi-VN" sz="2800" b="1" dirty="0">
                <a:solidFill>
                  <a:srgbClr val="00B0F0"/>
                </a:solidFill>
                <a:latin typeface="Times New Roman" pitchFamily="18" charset="0"/>
                <a:cs typeface="Times New Roman" pitchFamily="18" charset="0"/>
              </a:rPr>
              <a:t>ược cập nhật</a:t>
            </a:r>
            <a:r>
              <a:rPr lang="en-US" sz="2800" b="1" dirty="0">
                <a:solidFill>
                  <a:srgbClr val="00B0F0"/>
                </a:solidFill>
                <a:latin typeface="Times New Roman" pitchFamily="18" charset="0"/>
                <a:cs typeface="Times New Roman" pitchFamily="18" charset="0"/>
              </a:rPr>
              <a:t>;</a:t>
            </a:r>
          </a:p>
          <a:p>
            <a:pPr marL="0" lvl="0" indent="0"/>
            <a:r>
              <a:rPr lang="en-US" sz="2800" b="1" dirty="0">
                <a:solidFill>
                  <a:schemeClr val="accent5">
                    <a:lumMod val="75000"/>
                  </a:schemeClr>
                </a:solidFill>
                <a:latin typeface="Times New Roman" pitchFamily="18" charset="0"/>
                <a:cs typeface="Times New Roman" pitchFamily="18" charset="0"/>
              </a:rPr>
              <a:t>- T</a:t>
            </a:r>
            <a:r>
              <a:rPr lang="vi-VN" sz="2800" b="1" dirty="0">
                <a:solidFill>
                  <a:schemeClr val="accent5">
                    <a:lumMod val="75000"/>
                  </a:schemeClr>
                </a:solidFill>
                <a:latin typeface="Times New Roman" pitchFamily="18" charset="0"/>
                <a:cs typeface="Times New Roman" pitchFamily="18" charset="0"/>
              </a:rPr>
              <a:t>ăng lên về số lượng</a:t>
            </a:r>
            <a:r>
              <a:rPr lang="en-US" sz="2800" b="1" dirty="0">
                <a:solidFill>
                  <a:schemeClr val="accent5">
                    <a:lumMod val="75000"/>
                  </a:schemeClr>
                </a:solidFill>
                <a:latin typeface="Times New Roman" pitchFamily="18" charset="0"/>
                <a:cs typeface="Times New Roman" pitchFamily="18" charset="0"/>
              </a:rPr>
              <a:t>;</a:t>
            </a:r>
          </a:p>
          <a:p>
            <a:pPr marL="0" lvl="0" indent="0"/>
            <a:r>
              <a:rPr lang="en-US" sz="2800" b="1" dirty="0">
                <a:solidFill>
                  <a:srgbClr val="00B0F0"/>
                </a:solidFill>
                <a:latin typeface="Times New Roman" pitchFamily="18" charset="0"/>
                <a:cs typeface="Times New Roman" pitchFamily="18" charset="0"/>
              </a:rPr>
              <a:t>- C</a:t>
            </a:r>
            <a:r>
              <a:rPr lang="vi-VN" sz="2800" b="1" dirty="0">
                <a:solidFill>
                  <a:srgbClr val="00B0F0"/>
                </a:solidFill>
                <a:latin typeface="Times New Roman" pitchFamily="18" charset="0"/>
                <a:cs typeface="Times New Roman" pitchFamily="18" charset="0"/>
              </a:rPr>
              <a:t>hất lượng được cải </a:t>
            </a:r>
            <a:r>
              <a:rPr lang="vi-VN" sz="2800" b="1" dirty="0" smtClean="0">
                <a:solidFill>
                  <a:srgbClr val="00B0F0"/>
                </a:solidFill>
                <a:latin typeface="Times New Roman" pitchFamily="18" charset="0"/>
                <a:cs typeface="Times New Roman" pitchFamily="18" charset="0"/>
              </a:rPr>
              <a:t>thiện</a:t>
            </a:r>
            <a:r>
              <a:rPr lang="en-US" sz="2800" b="1" dirty="0">
                <a:solidFill>
                  <a:srgbClr val="00B0F0"/>
                </a:solidFill>
                <a:latin typeface="Times New Roman" pitchFamily="18" charset="0"/>
                <a:cs typeface="Times New Roman" pitchFamily="18" charset="0"/>
              </a:rPr>
              <a:t>;</a:t>
            </a:r>
          </a:p>
          <a:p>
            <a:pPr marL="0" lvl="0" indent="0"/>
            <a:r>
              <a:rPr lang="en-US" sz="2800" b="1" dirty="0">
                <a:solidFill>
                  <a:schemeClr val="accent5">
                    <a:lumMod val="75000"/>
                  </a:schemeClr>
                </a:solidFill>
                <a:latin typeface="Times New Roman" pitchFamily="18" charset="0"/>
                <a:cs typeface="Times New Roman" pitchFamily="18" charset="0"/>
              </a:rPr>
              <a:t>- </a:t>
            </a:r>
            <a:r>
              <a:rPr lang="vi-VN" sz="2800" b="1" dirty="0">
                <a:solidFill>
                  <a:schemeClr val="accent5">
                    <a:lumMod val="75000"/>
                  </a:schemeClr>
                </a:solidFill>
                <a:latin typeface="Times New Roman" pitchFamily="18" charset="0"/>
                <a:cs typeface="Times New Roman" pitchFamily="18" charset="0"/>
              </a:rPr>
              <a:t>HSSV </a:t>
            </a:r>
            <a:r>
              <a:rPr lang="en-US" sz="2800" b="1" dirty="0" err="1">
                <a:solidFill>
                  <a:schemeClr val="accent5">
                    <a:lumMod val="75000"/>
                  </a:schemeClr>
                </a:solidFill>
                <a:latin typeface="Times New Roman" pitchFamily="18" charset="0"/>
                <a:cs typeface="Times New Roman" pitchFamily="18" charset="0"/>
              </a:rPr>
              <a:t>được</a:t>
            </a:r>
            <a:r>
              <a:rPr lang="en-US" sz="2800" b="1" dirty="0">
                <a:solidFill>
                  <a:schemeClr val="accent5">
                    <a:lumMod val="75000"/>
                  </a:schemeClr>
                </a:solidFill>
                <a:latin typeface="Times New Roman" pitchFamily="18" charset="0"/>
                <a:cs typeface="Times New Roman" pitchFamily="18" charset="0"/>
              </a:rPr>
              <a:t> </a:t>
            </a:r>
            <a:r>
              <a:rPr lang="vi-VN" sz="2800" b="1" dirty="0">
                <a:solidFill>
                  <a:schemeClr val="accent5">
                    <a:lumMod val="75000"/>
                  </a:schemeClr>
                </a:solidFill>
                <a:latin typeface="Times New Roman" pitchFamily="18" charset="0"/>
                <a:cs typeface="Times New Roman" pitchFamily="18" charset="0"/>
              </a:rPr>
              <a:t>tiếp cận với </a:t>
            </a:r>
            <a:r>
              <a:rPr lang="vi-VN" sz="2800" b="1" dirty="0" smtClean="0">
                <a:solidFill>
                  <a:schemeClr val="accent5">
                    <a:lumMod val="75000"/>
                  </a:schemeClr>
                </a:solidFill>
                <a:latin typeface="Times New Roman" pitchFamily="18" charset="0"/>
                <a:cs typeface="Times New Roman" pitchFamily="18" charset="0"/>
              </a:rPr>
              <a:t>thiết </a:t>
            </a:r>
            <a:r>
              <a:rPr lang="vi-VN" sz="2800" b="1" dirty="0">
                <a:solidFill>
                  <a:schemeClr val="accent5">
                    <a:lumMod val="75000"/>
                  </a:schemeClr>
                </a:solidFill>
                <a:latin typeface="Times New Roman" pitchFamily="18" charset="0"/>
                <a:cs typeface="Times New Roman" pitchFamily="18" charset="0"/>
              </a:rPr>
              <a:t>bị, dây chuyền sản xuất hiện đại thực tế </a:t>
            </a:r>
            <a:r>
              <a:rPr lang="en-US" sz="2800" b="1" dirty="0" err="1" smtClean="0">
                <a:solidFill>
                  <a:schemeClr val="accent5">
                    <a:lumMod val="75000"/>
                  </a:schemeClr>
                </a:solidFill>
                <a:latin typeface="Times New Roman" pitchFamily="18" charset="0"/>
                <a:cs typeface="Times New Roman" pitchFamily="18" charset="0"/>
              </a:rPr>
              <a:t>của</a:t>
            </a:r>
            <a:r>
              <a:rPr lang="en-US" sz="2800" b="1" dirty="0" smtClean="0">
                <a:solidFill>
                  <a:schemeClr val="accent5">
                    <a:lumMod val="75000"/>
                  </a:schemeClr>
                </a:solidFill>
                <a:latin typeface="Times New Roman" pitchFamily="18" charset="0"/>
                <a:cs typeface="Times New Roman" pitchFamily="18" charset="0"/>
              </a:rPr>
              <a:t> </a:t>
            </a:r>
            <a:r>
              <a:rPr lang="en-US" sz="2800" b="1" dirty="0">
                <a:solidFill>
                  <a:schemeClr val="accent5">
                    <a:lumMod val="75000"/>
                  </a:schemeClr>
                </a:solidFill>
                <a:latin typeface="Times New Roman" pitchFamily="18" charset="0"/>
                <a:cs typeface="Times New Roman" pitchFamily="18" charset="0"/>
              </a:rPr>
              <a:t>DN</a:t>
            </a:r>
            <a:r>
              <a:rPr lang="vi-VN" sz="2800" b="1" dirty="0">
                <a:solidFill>
                  <a:schemeClr val="accent5">
                    <a:lumMod val="75000"/>
                  </a:schemeClr>
                </a:solidFill>
                <a:latin typeface="Times New Roman" pitchFamily="18" charset="0"/>
                <a:cs typeface="Times New Roman" pitchFamily="18" charset="0"/>
              </a:rPr>
              <a:t>.</a:t>
            </a:r>
            <a:endParaRPr lang="en-US" sz="2800" b="1" dirty="0">
              <a:solidFill>
                <a:schemeClr val="accent5">
                  <a:lumMod val="75000"/>
                </a:schemeClr>
              </a:solidFill>
              <a:latin typeface="Times New Roman" pitchFamily="18" charset="0"/>
              <a:cs typeface="Times New Roman" pitchFamily="18" charset="0"/>
            </a:endParaRPr>
          </a:p>
          <a:p>
            <a:pPr marL="0" lvl="0" indent="0"/>
            <a:endParaRPr sz="2800" b="1" dirty="0"/>
          </a:p>
        </p:txBody>
      </p:sp>
      <p:sp>
        <p:nvSpPr>
          <p:cNvPr id="90" name="Google Shape;90;p15"/>
          <p:cNvSpPr txBox="1"/>
          <p:nvPr/>
        </p:nvSpPr>
        <p:spPr>
          <a:xfrm>
            <a:off x="7811325" y="0"/>
            <a:ext cx="960900" cy="1390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9600" dirty="0" smtClean="0">
                <a:solidFill>
                  <a:srgbClr val="434343"/>
                </a:solidFill>
                <a:latin typeface="Times New Roman" pitchFamily="18" charset="0"/>
                <a:ea typeface="Raleway ExtraBold"/>
                <a:cs typeface="Times New Roman" pitchFamily="18" charset="0"/>
                <a:sym typeface="Raleway ExtraBold"/>
              </a:rPr>
              <a:t>4</a:t>
            </a:r>
            <a:endParaRPr sz="9600" dirty="0">
              <a:solidFill>
                <a:srgbClr val="434343"/>
              </a:solidFill>
              <a:latin typeface="Times New Roman" pitchFamily="18" charset="0"/>
              <a:ea typeface="Raleway ExtraBold"/>
              <a:cs typeface="Times New Roman" pitchFamily="18" charset="0"/>
              <a:sym typeface="Raleway ExtraBold"/>
            </a:endParaRPr>
          </a:p>
        </p:txBody>
      </p:sp>
    </p:spTree>
    <p:extLst>
      <p:ext uri="{BB962C8B-B14F-4D97-AF65-F5344CB8AC3E}">
        <p14:creationId xmlns:p14="http://schemas.microsoft.com/office/powerpoint/2010/main" val="74203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8"/>
                                        </p:tgtEl>
                                        <p:attrNameLst>
                                          <p:attrName>style.visibility</p:attrName>
                                        </p:attrNameLst>
                                      </p:cBhvr>
                                      <p:to>
                                        <p:strVal val="visible"/>
                                      </p:to>
                                    </p:set>
                                    <p:anim calcmode="lin" valueType="num">
                                      <p:cBhvr additive="base">
                                        <p:cTn id="7" dur="500" fill="hold"/>
                                        <p:tgtEl>
                                          <p:spTgt spid="88"/>
                                        </p:tgtEl>
                                        <p:attrNameLst>
                                          <p:attrName>ppt_x</p:attrName>
                                        </p:attrNameLst>
                                      </p:cBhvr>
                                      <p:tavLst>
                                        <p:tav tm="0">
                                          <p:val>
                                            <p:strVal val="#ppt_x"/>
                                          </p:val>
                                        </p:tav>
                                        <p:tav tm="100000">
                                          <p:val>
                                            <p:strVal val="#ppt_x"/>
                                          </p:val>
                                        </p:tav>
                                      </p:tavLst>
                                    </p:anim>
                                    <p:anim calcmode="lin" valueType="num">
                                      <p:cBhvr additive="base">
                                        <p:cTn id="8" dur="500" fill="hold"/>
                                        <p:tgtEl>
                                          <p:spTgt spid="8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9">
                                            <p:bg/>
                                          </p:spTgt>
                                        </p:tgtEl>
                                        <p:attrNameLst>
                                          <p:attrName>style.visibility</p:attrName>
                                        </p:attrNameLst>
                                      </p:cBhvr>
                                      <p:to>
                                        <p:strVal val="visible"/>
                                      </p:to>
                                    </p:set>
                                    <p:anim calcmode="lin" valueType="num">
                                      <p:cBhvr additive="base">
                                        <p:cTn id="13" dur="500" fill="hold"/>
                                        <p:tgtEl>
                                          <p:spTgt spid="89">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89">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9">
                                            <p:txEl>
                                              <p:pRg st="0" end="0"/>
                                            </p:txEl>
                                          </p:spTgt>
                                        </p:tgtEl>
                                        <p:attrNameLst>
                                          <p:attrName>style.visibility</p:attrName>
                                        </p:attrNameLst>
                                      </p:cBhvr>
                                      <p:to>
                                        <p:strVal val="visible"/>
                                      </p:to>
                                    </p:set>
                                    <p:anim calcmode="lin" valueType="num">
                                      <p:cBhvr additive="base">
                                        <p:cTn id="19" dur="500" fill="hold"/>
                                        <p:tgtEl>
                                          <p:spTgt spid="8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9">
                                            <p:txEl>
                                              <p:pRg st="1" end="1"/>
                                            </p:txEl>
                                          </p:spTgt>
                                        </p:tgtEl>
                                        <p:attrNameLst>
                                          <p:attrName>style.visibility</p:attrName>
                                        </p:attrNameLst>
                                      </p:cBhvr>
                                      <p:to>
                                        <p:strVal val="visible"/>
                                      </p:to>
                                    </p:set>
                                    <p:anim calcmode="lin" valueType="num">
                                      <p:cBhvr additive="base">
                                        <p:cTn id="25" dur="500" fill="hold"/>
                                        <p:tgtEl>
                                          <p:spTgt spid="89">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9">
                                            <p:txEl>
                                              <p:pRg st="2" end="2"/>
                                            </p:txEl>
                                          </p:spTgt>
                                        </p:tgtEl>
                                        <p:attrNameLst>
                                          <p:attrName>style.visibility</p:attrName>
                                        </p:attrNameLst>
                                      </p:cBhvr>
                                      <p:to>
                                        <p:strVal val="visible"/>
                                      </p:to>
                                    </p:set>
                                    <p:anim calcmode="lin" valueType="num">
                                      <p:cBhvr additive="base">
                                        <p:cTn id="31" dur="500" fill="hold"/>
                                        <p:tgtEl>
                                          <p:spTgt spid="89">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9">
                                            <p:txEl>
                                              <p:pRg st="3" end="3"/>
                                            </p:txEl>
                                          </p:spTgt>
                                        </p:tgtEl>
                                        <p:attrNameLst>
                                          <p:attrName>style.visibility</p:attrName>
                                        </p:attrNameLst>
                                      </p:cBhvr>
                                      <p:to>
                                        <p:strVal val="visible"/>
                                      </p:to>
                                    </p:set>
                                    <p:anim calcmode="lin" valueType="num">
                                      <p:cBhvr additive="base">
                                        <p:cTn id="37" dur="500" fill="hold"/>
                                        <p:tgtEl>
                                          <p:spTgt spid="89">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89"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5"/>
          <p:cNvSpPr txBox="1">
            <a:spLocks noGrp="1"/>
          </p:cNvSpPr>
          <p:nvPr>
            <p:ph type="ctrTitle"/>
          </p:nvPr>
        </p:nvSpPr>
        <p:spPr>
          <a:xfrm>
            <a:off x="533400" y="724968"/>
            <a:ext cx="7506525" cy="762000"/>
          </a:xfrm>
          <a:prstGeom prst="rect">
            <a:avLst/>
          </a:prstGeom>
        </p:spPr>
        <p:style>
          <a:lnRef idx="1">
            <a:schemeClr val="accent1"/>
          </a:lnRef>
          <a:fillRef idx="2">
            <a:schemeClr val="accent1"/>
          </a:fillRef>
          <a:effectRef idx="1">
            <a:schemeClr val="accent1"/>
          </a:effectRef>
          <a:fontRef idx="minor">
            <a:schemeClr val="dk1"/>
          </a:fontRef>
        </p:style>
        <p:txBody>
          <a:bodyPr spcFirstLastPara="1" wrap="square" lIns="91425" tIns="91425" rIns="91425" bIns="91425" anchor="b" anchorCtr="0">
            <a:noAutofit/>
          </a:bodyPr>
          <a:lstStyle/>
          <a:p>
            <a:pPr marL="0" indent="0" algn="ctr">
              <a:spcAft>
                <a:spcPts val="600"/>
              </a:spcAft>
            </a:pPr>
            <a:r>
              <a:rPr lang="vi-VN" sz="3000" b="1" dirty="0" smtClean="0">
                <a:solidFill>
                  <a:srgbClr val="00B050"/>
                </a:solidFill>
                <a:latin typeface="Times New Roman" pitchFamily="18" charset="0"/>
                <a:cs typeface="Times New Roman" pitchFamily="18" charset="0"/>
              </a:rPr>
              <a:t>Tài </a:t>
            </a:r>
            <a:r>
              <a:rPr lang="vi-VN" sz="3000" b="1" dirty="0">
                <a:solidFill>
                  <a:srgbClr val="00B050"/>
                </a:solidFill>
                <a:latin typeface="Times New Roman" pitchFamily="18" charset="0"/>
                <a:cs typeface="Times New Roman" pitchFamily="18" charset="0"/>
              </a:rPr>
              <a:t>chính, cơ chế chính sách phục vụ đào tạo</a:t>
            </a:r>
            <a:r>
              <a:rPr lang="en-US" sz="3000" b="1" dirty="0">
                <a:solidFill>
                  <a:srgbClr val="00B050"/>
                </a:solidFill>
                <a:latin typeface="Times New Roman" pitchFamily="18" charset="0"/>
                <a:cs typeface="Times New Roman" pitchFamily="18" charset="0"/>
              </a:rPr>
              <a:t> </a:t>
            </a:r>
          </a:p>
        </p:txBody>
      </p:sp>
      <p:sp>
        <p:nvSpPr>
          <p:cNvPr id="89" name="Google Shape;89;p15"/>
          <p:cNvSpPr txBox="1">
            <a:spLocks noGrp="1"/>
          </p:cNvSpPr>
          <p:nvPr>
            <p:ph type="subTitle" idx="1"/>
          </p:nvPr>
        </p:nvSpPr>
        <p:spPr>
          <a:xfrm>
            <a:off x="685799" y="1733551"/>
            <a:ext cx="8001001" cy="2819400"/>
          </a:xfrm>
          <a:prstGeom prst="rect">
            <a:avLst/>
          </a:prstGeom>
        </p:spPr>
        <p:style>
          <a:lnRef idx="0">
            <a:schemeClr val="accent1"/>
          </a:lnRef>
          <a:fillRef idx="3">
            <a:schemeClr val="accent1"/>
          </a:fillRef>
          <a:effectRef idx="3">
            <a:schemeClr val="accent1"/>
          </a:effectRef>
          <a:fontRef idx="minor">
            <a:schemeClr val="lt1"/>
          </a:fontRef>
        </p:style>
        <p:txBody>
          <a:bodyPr spcFirstLastPara="1" wrap="square" lIns="91425" tIns="91425" rIns="91425" bIns="91425" anchor="t" anchorCtr="0">
            <a:noAutofit/>
          </a:bodyPr>
          <a:lstStyle/>
          <a:p>
            <a:pPr marL="0" lvl="0" indent="0"/>
            <a:r>
              <a:rPr lang="vi-VN" sz="2800" b="1" dirty="0" smtClean="0">
                <a:solidFill>
                  <a:schemeClr val="tx1"/>
                </a:solidFill>
                <a:latin typeface="Times New Roman" pitchFamily="18" charset="0"/>
                <a:cs typeface="Times New Roman" pitchFamily="18" charset="0"/>
              </a:rPr>
              <a:t>D</a:t>
            </a:r>
            <a:r>
              <a:rPr lang="en-US" sz="2800" b="1" dirty="0" err="1" smtClean="0">
                <a:solidFill>
                  <a:schemeClr val="tx1"/>
                </a:solidFill>
                <a:latin typeface="Times New Roman" pitchFamily="18" charset="0"/>
                <a:cs typeface="Times New Roman" pitchFamily="18" charset="0"/>
              </a:rPr>
              <a:t>oanh</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nghiệp</a:t>
            </a:r>
            <a:r>
              <a:rPr lang="vi-VN" sz="2800" b="1" dirty="0" smtClean="0">
                <a:solidFill>
                  <a:schemeClr val="tx1"/>
                </a:solidFill>
                <a:latin typeface="Times New Roman" pitchFamily="18" charset="0"/>
                <a:cs typeface="Times New Roman" pitchFamily="18" charset="0"/>
              </a:rPr>
              <a:t> </a:t>
            </a:r>
            <a:r>
              <a:rPr lang="vi-VN" sz="2800" b="1" dirty="0">
                <a:solidFill>
                  <a:schemeClr val="tx1"/>
                </a:solidFill>
                <a:latin typeface="Times New Roman" pitchFamily="18" charset="0"/>
                <a:cs typeface="Times New Roman" pitchFamily="18" charset="0"/>
              </a:rPr>
              <a:t>sẽ đầu tư và đóng góp một phần tài chính cho đào </a:t>
            </a:r>
            <a:r>
              <a:rPr lang="vi-VN" sz="2800" b="1" dirty="0" smtClean="0">
                <a:solidFill>
                  <a:schemeClr val="tx1"/>
                </a:solidFill>
                <a:latin typeface="Times New Roman" pitchFamily="18" charset="0"/>
                <a:cs typeface="Times New Roman" pitchFamily="18" charset="0"/>
              </a:rPr>
              <a:t>tạo</a:t>
            </a:r>
            <a:endParaRPr lang="en-US" sz="2800" b="1" dirty="0" smtClean="0">
              <a:solidFill>
                <a:schemeClr val="tx1"/>
              </a:solidFill>
              <a:latin typeface="Times New Roman" pitchFamily="18" charset="0"/>
              <a:cs typeface="Times New Roman" pitchFamily="18" charset="0"/>
            </a:endParaRPr>
          </a:p>
          <a:p>
            <a:pPr marL="0" indent="0"/>
            <a:r>
              <a:rPr lang="en-US" sz="2800" b="1" i="1" dirty="0">
                <a:solidFill>
                  <a:schemeClr val="tx1">
                    <a:lumMod val="65000"/>
                    <a:lumOff val="35000"/>
                  </a:schemeClr>
                </a:solidFill>
                <a:latin typeface="Times New Roman" pitchFamily="18" charset="0"/>
                <a:cs typeface="Times New Roman" pitchFamily="18" charset="0"/>
              </a:rPr>
              <a:t>(</a:t>
            </a:r>
            <a:r>
              <a:rPr lang="en-US" sz="2800" b="1" i="1" dirty="0" err="1">
                <a:solidFill>
                  <a:schemeClr val="tx1">
                    <a:lumMod val="65000"/>
                    <a:lumOff val="35000"/>
                  </a:schemeClr>
                </a:solidFill>
                <a:latin typeface="Times New Roman" pitchFamily="18" charset="0"/>
                <a:cs typeface="Times New Roman" pitchFamily="18" charset="0"/>
              </a:rPr>
              <a:t>Một</a:t>
            </a:r>
            <a:r>
              <a:rPr lang="en-US" sz="2800" b="1" i="1" dirty="0">
                <a:solidFill>
                  <a:schemeClr val="tx1">
                    <a:lumMod val="65000"/>
                    <a:lumOff val="35000"/>
                  </a:schemeClr>
                </a:solidFill>
                <a:latin typeface="Times New Roman" pitchFamily="18" charset="0"/>
                <a:cs typeface="Times New Roman" pitchFamily="18" charset="0"/>
              </a:rPr>
              <a:t> </a:t>
            </a:r>
            <a:r>
              <a:rPr lang="en-US" sz="2800" b="1" i="1" dirty="0" err="1">
                <a:solidFill>
                  <a:schemeClr val="tx1">
                    <a:lumMod val="65000"/>
                    <a:lumOff val="35000"/>
                  </a:schemeClr>
                </a:solidFill>
                <a:latin typeface="Times New Roman" pitchFamily="18" charset="0"/>
                <a:cs typeface="Times New Roman" pitchFamily="18" charset="0"/>
              </a:rPr>
              <a:t>số</a:t>
            </a:r>
            <a:r>
              <a:rPr lang="en-US" sz="2800" b="1" i="1" dirty="0">
                <a:solidFill>
                  <a:schemeClr val="tx1">
                    <a:lumMod val="65000"/>
                    <a:lumOff val="35000"/>
                  </a:schemeClr>
                </a:solidFill>
                <a:latin typeface="Times New Roman" pitchFamily="18" charset="0"/>
                <a:cs typeface="Times New Roman" pitchFamily="18" charset="0"/>
              </a:rPr>
              <a:t> </a:t>
            </a:r>
            <a:r>
              <a:rPr lang="en-US" sz="2800" b="1" i="1" dirty="0" err="1">
                <a:solidFill>
                  <a:schemeClr val="tx1">
                    <a:lumMod val="65000"/>
                    <a:lumOff val="35000"/>
                  </a:schemeClr>
                </a:solidFill>
                <a:latin typeface="Times New Roman" pitchFamily="18" charset="0"/>
                <a:cs typeface="Times New Roman" pitchFamily="18" charset="0"/>
              </a:rPr>
              <a:t>nước</a:t>
            </a:r>
            <a:r>
              <a:rPr lang="en-US" sz="2800" b="1" i="1" dirty="0">
                <a:solidFill>
                  <a:schemeClr val="tx1">
                    <a:lumMod val="65000"/>
                    <a:lumOff val="35000"/>
                  </a:schemeClr>
                </a:solidFill>
                <a:latin typeface="Times New Roman" pitchFamily="18" charset="0"/>
                <a:cs typeface="Times New Roman" pitchFamily="18" charset="0"/>
              </a:rPr>
              <a:t> </a:t>
            </a:r>
            <a:r>
              <a:rPr lang="en-US" sz="2800" b="1" i="1" dirty="0" err="1">
                <a:solidFill>
                  <a:schemeClr val="tx1">
                    <a:lumMod val="65000"/>
                    <a:lumOff val="35000"/>
                  </a:schemeClr>
                </a:solidFill>
                <a:latin typeface="Times New Roman" pitchFamily="18" charset="0"/>
                <a:cs typeface="Times New Roman" pitchFamily="18" charset="0"/>
              </a:rPr>
              <a:t>đã</a:t>
            </a:r>
            <a:r>
              <a:rPr lang="en-US" sz="2800" b="1" i="1" dirty="0">
                <a:solidFill>
                  <a:schemeClr val="tx1">
                    <a:lumMod val="65000"/>
                    <a:lumOff val="35000"/>
                  </a:schemeClr>
                </a:solidFill>
                <a:latin typeface="Times New Roman" pitchFamily="18" charset="0"/>
                <a:cs typeface="Times New Roman" pitchFamily="18" charset="0"/>
              </a:rPr>
              <a:t> </a:t>
            </a:r>
            <a:r>
              <a:rPr lang="en-US" sz="2800" b="1" i="1" dirty="0" err="1">
                <a:solidFill>
                  <a:schemeClr val="tx1">
                    <a:lumMod val="65000"/>
                    <a:lumOff val="35000"/>
                  </a:schemeClr>
                </a:solidFill>
                <a:latin typeface="Times New Roman" pitchFamily="18" charset="0"/>
                <a:cs typeface="Times New Roman" pitchFamily="18" charset="0"/>
              </a:rPr>
              <a:t>thực</a:t>
            </a:r>
            <a:r>
              <a:rPr lang="en-US" sz="2800" b="1" i="1" dirty="0">
                <a:solidFill>
                  <a:schemeClr val="tx1">
                    <a:lumMod val="65000"/>
                    <a:lumOff val="35000"/>
                  </a:schemeClr>
                </a:solidFill>
                <a:latin typeface="Times New Roman" pitchFamily="18" charset="0"/>
                <a:cs typeface="Times New Roman" pitchFamily="18" charset="0"/>
              </a:rPr>
              <a:t> </a:t>
            </a:r>
            <a:r>
              <a:rPr lang="en-US" sz="2800" b="1" i="1" dirty="0" err="1">
                <a:solidFill>
                  <a:schemeClr val="tx1">
                    <a:lumMod val="65000"/>
                    <a:lumOff val="35000"/>
                  </a:schemeClr>
                </a:solidFill>
                <a:latin typeface="Times New Roman" pitchFamily="18" charset="0"/>
                <a:cs typeface="Times New Roman" pitchFamily="18" charset="0"/>
              </a:rPr>
              <a:t>hiện</a:t>
            </a:r>
            <a:r>
              <a:rPr lang="en-US" sz="2800" b="1" i="1" dirty="0" smtClean="0">
                <a:solidFill>
                  <a:schemeClr val="tx1">
                    <a:lumMod val="65000"/>
                    <a:lumOff val="35000"/>
                  </a:schemeClr>
                </a:solidFill>
                <a:latin typeface="Times New Roman" pitchFamily="18" charset="0"/>
                <a:cs typeface="Times New Roman" pitchFamily="18" charset="0"/>
              </a:rPr>
              <a:t>)</a:t>
            </a:r>
          </a:p>
          <a:p>
            <a:pPr marL="0" indent="0"/>
            <a:r>
              <a:rPr lang="en-US" sz="2800" b="1" dirty="0">
                <a:solidFill>
                  <a:schemeClr val="tx1"/>
                </a:solidFill>
                <a:latin typeface="Times New Roman" pitchFamily="18" charset="0"/>
                <a:cs typeface="Times New Roman" pitchFamily="18" charset="0"/>
              </a:rPr>
              <a:t>T</a:t>
            </a:r>
            <a:r>
              <a:rPr lang="vi-VN" sz="2800" b="1" dirty="0">
                <a:solidFill>
                  <a:schemeClr val="tx1"/>
                </a:solidFill>
                <a:latin typeface="Times New Roman" pitchFamily="18" charset="0"/>
                <a:cs typeface="Times New Roman" pitchFamily="18" charset="0"/>
              </a:rPr>
              <a:t>hực hiện chủ trương xã hội hóa giáo dục</a:t>
            </a:r>
            <a:endParaRPr lang="en-US" sz="2800" b="1" i="1" dirty="0">
              <a:solidFill>
                <a:schemeClr val="tx1">
                  <a:lumMod val="65000"/>
                  <a:lumOff val="35000"/>
                </a:schemeClr>
              </a:solidFill>
              <a:latin typeface="Times New Roman" pitchFamily="18" charset="0"/>
              <a:cs typeface="Times New Roman" pitchFamily="18" charset="0"/>
            </a:endParaRPr>
          </a:p>
          <a:p>
            <a:pPr marL="457200" lvl="1" indent="0"/>
            <a:r>
              <a:rPr lang="en-US" sz="4000" b="1" dirty="0" smtClean="0">
                <a:solidFill>
                  <a:srgbClr val="00B0F0"/>
                </a:solidFill>
                <a:latin typeface="Times New Roman" pitchFamily="18" charset="0"/>
                <a:cs typeface="Times New Roman" pitchFamily="18" charset="0"/>
              </a:rPr>
              <a:t>	</a:t>
            </a:r>
            <a:r>
              <a:rPr lang="en-US" sz="2800" b="1" dirty="0" smtClean="0">
                <a:solidFill>
                  <a:srgbClr val="00B0F0"/>
                </a:solidFill>
                <a:latin typeface="Times New Roman" pitchFamily="18" charset="0"/>
                <a:cs typeface="Times New Roman" pitchFamily="18" charset="0"/>
              </a:rPr>
              <a:t>T</a:t>
            </a:r>
            <a:r>
              <a:rPr lang="vi-VN" sz="2800" b="1" dirty="0" smtClean="0">
                <a:solidFill>
                  <a:srgbClr val="00B0F0"/>
                </a:solidFill>
                <a:latin typeface="Times New Roman" pitchFamily="18" charset="0"/>
                <a:cs typeface="Times New Roman" pitchFamily="18" charset="0"/>
              </a:rPr>
              <a:t>ăng </a:t>
            </a:r>
            <a:r>
              <a:rPr lang="vi-VN" sz="2800" b="1" dirty="0">
                <a:solidFill>
                  <a:srgbClr val="00B0F0"/>
                </a:solidFill>
                <a:latin typeface="Times New Roman" pitchFamily="18" charset="0"/>
                <a:cs typeface="Times New Roman" pitchFamily="18" charset="0"/>
              </a:rPr>
              <a:t>nguồn tài lực cho đào tạo nghề</a:t>
            </a:r>
            <a:endParaRPr lang="en-US" sz="4000" b="1" dirty="0" smtClean="0">
              <a:solidFill>
                <a:srgbClr val="00B0F0"/>
              </a:solidFill>
              <a:latin typeface="Times New Roman" pitchFamily="18" charset="0"/>
              <a:cs typeface="Times New Roman" pitchFamily="18" charset="0"/>
            </a:endParaRPr>
          </a:p>
          <a:p>
            <a:pPr marL="0" lvl="0" indent="0"/>
            <a:endParaRPr lang="en-US" b="1" i="1" dirty="0" smtClean="0">
              <a:solidFill>
                <a:schemeClr val="tx1">
                  <a:lumMod val="65000"/>
                  <a:lumOff val="35000"/>
                </a:schemeClr>
              </a:solidFill>
              <a:latin typeface="Times New Roman" pitchFamily="18" charset="0"/>
              <a:cs typeface="Times New Roman" pitchFamily="18" charset="0"/>
            </a:endParaRPr>
          </a:p>
          <a:p>
            <a:pPr marL="0" lvl="0" indent="0" algn="ctr"/>
            <a:endParaRPr lang="en-US" sz="2800" b="1" dirty="0">
              <a:solidFill>
                <a:schemeClr val="tx1"/>
              </a:solidFill>
            </a:endParaRPr>
          </a:p>
          <a:p>
            <a:pPr marL="0" lvl="0" indent="0"/>
            <a:endParaRPr sz="2800" b="1" dirty="0"/>
          </a:p>
        </p:txBody>
      </p:sp>
      <p:sp>
        <p:nvSpPr>
          <p:cNvPr id="90" name="Google Shape;90;p15"/>
          <p:cNvSpPr txBox="1"/>
          <p:nvPr/>
        </p:nvSpPr>
        <p:spPr>
          <a:xfrm>
            <a:off x="8039925" y="0"/>
            <a:ext cx="875475" cy="127635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8800" dirty="0" smtClean="0">
                <a:solidFill>
                  <a:srgbClr val="434343"/>
                </a:solidFill>
                <a:latin typeface="Times New Roman" pitchFamily="18" charset="0"/>
                <a:ea typeface="Raleway ExtraBold"/>
                <a:cs typeface="Times New Roman" pitchFamily="18" charset="0"/>
                <a:sym typeface="Raleway ExtraBold"/>
              </a:rPr>
              <a:t>5</a:t>
            </a:r>
            <a:endParaRPr sz="9600" dirty="0">
              <a:solidFill>
                <a:srgbClr val="434343"/>
              </a:solidFill>
              <a:latin typeface="Times New Roman" pitchFamily="18" charset="0"/>
              <a:ea typeface="Raleway ExtraBold"/>
              <a:cs typeface="Times New Roman" pitchFamily="18" charset="0"/>
              <a:sym typeface="Raleway ExtraBold"/>
            </a:endParaRPr>
          </a:p>
        </p:txBody>
      </p:sp>
      <p:sp>
        <p:nvSpPr>
          <p:cNvPr id="3" name="Right Arrow 2"/>
          <p:cNvSpPr/>
          <p:nvPr/>
        </p:nvSpPr>
        <p:spPr>
          <a:xfrm>
            <a:off x="914400" y="3790950"/>
            <a:ext cx="533400" cy="228600"/>
          </a:xfrm>
          <a:prstGeom prst="rightArrow">
            <a:avLst/>
          </a:prstGeom>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43004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8"/>
                                        </p:tgtEl>
                                        <p:attrNameLst>
                                          <p:attrName>style.visibility</p:attrName>
                                        </p:attrNameLst>
                                      </p:cBhvr>
                                      <p:to>
                                        <p:strVal val="visible"/>
                                      </p:to>
                                    </p:set>
                                    <p:animEffect transition="in" filter="fade">
                                      <p:cBhvr>
                                        <p:cTn id="11" dur="500"/>
                                        <p:tgtEl>
                                          <p:spTgt spid="8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89">
                                            <p:txEl>
                                              <p:pRg st="0" end="0"/>
                                            </p:txEl>
                                          </p:spTgt>
                                        </p:tgtEl>
                                        <p:attrNameLst>
                                          <p:attrName>style.visibility</p:attrName>
                                        </p:attrNameLst>
                                      </p:cBhvr>
                                      <p:to>
                                        <p:strVal val="visible"/>
                                      </p:to>
                                    </p:set>
                                    <p:anim calcmode="lin" valueType="num">
                                      <p:cBhvr additive="base">
                                        <p:cTn id="16" dur="500" fill="hold"/>
                                        <p:tgtEl>
                                          <p:spTgt spid="89">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89">
                                            <p:txEl>
                                              <p:pRg st="0" end="0"/>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89">
                                            <p:txEl>
                                              <p:pRg st="1" end="1"/>
                                            </p:txEl>
                                          </p:spTgt>
                                        </p:tgtEl>
                                        <p:attrNameLst>
                                          <p:attrName>style.visibility</p:attrName>
                                        </p:attrNameLst>
                                      </p:cBhvr>
                                      <p:to>
                                        <p:strVal val="visible"/>
                                      </p:to>
                                    </p:set>
                                    <p:anim calcmode="lin" valueType="num">
                                      <p:cBhvr additive="base">
                                        <p:cTn id="20" dur="500" fill="hold"/>
                                        <p:tgtEl>
                                          <p:spTgt spid="89">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8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89">
                                            <p:txEl>
                                              <p:pRg st="2" end="2"/>
                                            </p:txEl>
                                          </p:spTgt>
                                        </p:tgtEl>
                                        <p:attrNameLst>
                                          <p:attrName>style.visibility</p:attrName>
                                        </p:attrNameLst>
                                      </p:cBhvr>
                                      <p:to>
                                        <p:strVal val="visible"/>
                                      </p:to>
                                    </p:set>
                                    <p:anim calcmode="lin" valueType="num">
                                      <p:cBhvr additive="base">
                                        <p:cTn id="26" dur="500" fill="hold"/>
                                        <p:tgtEl>
                                          <p:spTgt spid="89">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8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heel(1)">
                                      <p:cBhvr>
                                        <p:cTn id="32" dur="2000"/>
                                        <p:tgtEl>
                                          <p:spTgt spid="3"/>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89">
                                            <p:txEl>
                                              <p:pRg st="3" end="3"/>
                                            </p:txEl>
                                          </p:spTgt>
                                        </p:tgtEl>
                                        <p:attrNameLst>
                                          <p:attrName>style.visibility</p:attrName>
                                        </p:attrNameLst>
                                      </p:cBhvr>
                                      <p:to>
                                        <p:strVal val="visible"/>
                                      </p:to>
                                    </p:set>
                                    <p:animEffect transition="in" filter="barn(inVertical)">
                                      <p:cBhvr>
                                        <p:cTn id="37" dur="500"/>
                                        <p:tgtEl>
                                          <p:spTgt spid="8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90" grpId="0"/>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5"/>
          <p:cNvSpPr txBox="1">
            <a:spLocks noGrp="1"/>
          </p:cNvSpPr>
          <p:nvPr>
            <p:ph type="ctrTitle"/>
          </p:nvPr>
        </p:nvSpPr>
        <p:spPr>
          <a:xfrm>
            <a:off x="685800" y="724968"/>
            <a:ext cx="7162800" cy="762000"/>
          </a:xfrm>
          <a:prstGeom prst="rect">
            <a:avLst/>
          </a:prstGeom>
        </p:spPr>
        <p:style>
          <a:lnRef idx="1">
            <a:schemeClr val="accent1"/>
          </a:lnRef>
          <a:fillRef idx="2">
            <a:schemeClr val="accent1"/>
          </a:fillRef>
          <a:effectRef idx="1">
            <a:schemeClr val="accent1"/>
          </a:effectRef>
          <a:fontRef idx="minor">
            <a:schemeClr val="dk1"/>
          </a:fontRef>
        </p:style>
        <p:txBody>
          <a:bodyPr spcFirstLastPara="1" wrap="square" lIns="91425" tIns="91425" rIns="91425" bIns="91425" anchor="b" anchorCtr="0">
            <a:noAutofit/>
          </a:bodyPr>
          <a:lstStyle/>
          <a:p>
            <a:pPr marL="0" indent="0" algn="ctr">
              <a:spcAft>
                <a:spcPts val="600"/>
              </a:spcAft>
            </a:pPr>
            <a:r>
              <a:rPr lang="vi-VN" sz="3000" b="1" i="1" dirty="0">
                <a:solidFill>
                  <a:srgbClr val="00B050"/>
                </a:solidFill>
                <a:latin typeface="Times New Roman" pitchFamily="18" charset="0"/>
                <a:cs typeface="Times New Roman" pitchFamily="18" charset="0"/>
              </a:rPr>
              <a:t>Đánh giá - công nhận tốt nghiệp</a:t>
            </a:r>
            <a:endParaRPr lang="en-US" sz="3000" b="1" dirty="0">
              <a:solidFill>
                <a:srgbClr val="00B050"/>
              </a:solidFill>
              <a:latin typeface="Times New Roman" pitchFamily="18" charset="0"/>
              <a:cs typeface="Times New Roman" pitchFamily="18" charset="0"/>
            </a:endParaRPr>
          </a:p>
        </p:txBody>
      </p:sp>
      <p:sp>
        <p:nvSpPr>
          <p:cNvPr id="89" name="Google Shape;89;p15"/>
          <p:cNvSpPr txBox="1">
            <a:spLocks noGrp="1"/>
          </p:cNvSpPr>
          <p:nvPr>
            <p:ph type="subTitle" idx="1"/>
          </p:nvPr>
        </p:nvSpPr>
        <p:spPr>
          <a:xfrm>
            <a:off x="685799" y="1504950"/>
            <a:ext cx="8001001" cy="3200400"/>
          </a:xfrm>
          <a:prstGeom prst="rect">
            <a:avLst/>
          </a:prstGeom>
        </p:spPr>
        <p:style>
          <a:lnRef idx="0">
            <a:schemeClr val="accent1"/>
          </a:lnRef>
          <a:fillRef idx="3">
            <a:schemeClr val="accent1"/>
          </a:fillRef>
          <a:effectRef idx="3">
            <a:schemeClr val="accent1"/>
          </a:effectRef>
          <a:fontRef idx="minor">
            <a:schemeClr val="lt1"/>
          </a:fontRef>
        </p:style>
        <p:txBody>
          <a:bodyPr spcFirstLastPara="1" wrap="square" lIns="91425" tIns="91425" rIns="91425" bIns="91425" anchor="t" anchorCtr="0">
            <a:noAutofit/>
          </a:bodyPr>
          <a:lstStyle/>
          <a:p>
            <a:pPr marL="0" lvl="0" indent="0"/>
            <a:r>
              <a:rPr lang="en-US" sz="2400" b="1" dirty="0" smtClean="0">
                <a:solidFill>
                  <a:schemeClr val="tx1">
                    <a:lumMod val="85000"/>
                    <a:lumOff val="15000"/>
                  </a:schemeClr>
                </a:solidFill>
                <a:latin typeface="Times New Roman" pitchFamily="18" charset="0"/>
                <a:cs typeface="Times New Roman" pitchFamily="18" charset="0"/>
              </a:rPr>
              <a:t>- M</a:t>
            </a:r>
            <a:r>
              <a:rPr lang="vi-VN" sz="2400" b="1" dirty="0" smtClean="0">
                <a:solidFill>
                  <a:schemeClr val="tx1">
                    <a:lumMod val="85000"/>
                    <a:lumOff val="15000"/>
                  </a:schemeClr>
                </a:solidFill>
                <a:latin typeface="Times New Roman" pitchFamily="18" charset="0"/>
                <a:cs typeface="Times New Roman" pitchFamily="18" charset="0"/>
              </a:rPr>
              <a:t>ục </a:t>
            </a:r>
            <a:r>
              <a:rPr lang="vi-VN" sz="2400" b="1" dirty="0">
                <a:solidFill>
                  <a:schemeClr val="tx1">
                    <a:lumMod val="85000"/>
                    <a:lumOff val="15000"/>
                  </a:schemeClr>
                </a:solidFill>
                <a:latin typeface="Times New Roman" pitchFamily="18" charset="0"/>
                <a:cs typeface="Times New Roman" pitchFamily="18" charset="0"/>
              </a:rPr>
              <a:t>tiêu đánh giá sẽ sát hơn với yêu cầu của nền sản xuất hiện đại; </a:t>
            </a:r>
            <a:endParaRPr lang="en-US" sz="2400" b="1" dirty="0">
              <a:solidFill>
                <a:schemeClr val="tx1">
                  <a:lumMod val="85000"/>
                  <a:lumOff val="15000"/>
                </a:schemeClr>
              </a:solidFill>
              <a:latin typeface="Times New Roman" pitchFamily="18" charset="0"/>
              <a:cs typeface="Times New Roman" pitchFamily="18" charset="0"/>
            </a:endParaRPr>
          </a:p>
          <a:p>
            <a:pPr marL="0" lvl="0" indent="0"/>
            <a:r>
              <a:rPr lang="en-US" sz="2400" b="1" dirty="0" smtClean="0">
                <a:solidFill>
                  <a:schemeClr val="tx1">
                    <a:lumMod val="85000"/>
                    <a:lumOff val="15000"/>
                  </a:schemeClr>
                </a:solidFill>
                <a:latin typeface="Times New Roman" pitchFamily="18" charset="0"/>
                <a:cs typeface="Times New Roman" pitchFamily="18" charset="0"/>
              </a:rPr>
              <a:t>- C</a:t>
            </a:r>
            <a:r>
              <a:rPr lang="vi-VN" sz="2400" b="1" dirty="0" smtClean="0">
                <a:solidFill>
                  <a:schemeClr val="tx1">
                    <a:lumMod val="85000"/>
                    <a:lumOff val="15000"/>
                  </a:schemeClr>
                </a:solidFill>
                <a:latin typeface="Times New Roman" pitchFamily="18" charset="0"/>
                <a:cs typeface="Times New Roman" pitchFamily="18" charset="0"/>
              </a:rPr>
              <a:t>huẩn </a:t>
            </a:r>
            <a:r>
              <a:rPr lang="vi-VN" sz="2400" b="1" dirty="0">
                <a:solidFill>
                  <a:schemeClr val="tx1">
                    <a:lumMod val="85000"/>
                    <a:lumOff val="15000"/>
                  </a:schemeClr>
                </a:solidFill>
                <a:latin typeface="Times New Roman" pitchFamily="18" charset="0"/>
                <a:cs typeface="Times New Roman" pitchFamily="18" charset="0"/>
              </a:rPr>
              <a:t>đánh giá </a:t>
            </a:r>
            <a:r>
              <a:rPr lang="vi-VN" sz="2400" b="1" dirty="0" smtClean="0">
                <a:solidFill>
                  <a:schemeClr val="tx1">
                    <a:lumMod val="85000"/>
                    <a:lumOff val="15000"/>
                  </a:schemeClr>
                </a:solidFill>
                <a:latin typeface="Times New Roman" pitchFamily="18" charset="0"/>
                <a:cs typeface="Times New Roman" pitchFamily="18" charset="0"/>
              </a:rPr>
              <a:t>được </a:t>
            </a:r>
            <a:r>
              <a:rPr lang="vi-VN" sz="2400" b="1" dirty="0">
                <a:solidFill>
                  <a:schemeClr val="tx1">
                    <a:lumMod val="85000"/>
                    <a:lumOff val="15000"/>
                  </a:schemeClr>
                </a:solidFill>
                <a:latin typeface="Times New Roman" pitchFamily="18" charset="0"/>
                <a:cs typeface="Times New Roman" pitchFamily="18" charset="0"/>
              </a:rPr>
              <a:t>cải tiến sát hơn với yêu cầu của DN; </a:t>
            </a:r>
            <a:endParaRPr lang="en-US" sz="2400" b="1" dirty="0">
              <a:solidFill>
                <a:schemeClr val="tx1">
                  <a:lumMod val="85000"/>
                  <a:lumOff val="15000"/>
                </a:schemeClr>
              </a:solidFill>
              <a:latin typeface="Times New Roman" pitchFamily="18" charset="0"/>
              <a:cs typeface="Times New Roman" pitchFamily="18" charset="0"/>
            </a:endParaRPr>
          </a:p>
          <a:p>
            <a:pPr marL="0" lvl="0" indent="0"/>
            <a:r>
              <a:rPr lang="en-US" sz="2400" b="1" dirty="0" smtClean="0">
                <a:solidFill>
                  <a:schemeClr val="tx1">
                    <a:lumMod val="85000"/>
                    <a:lumOff val="15000"/>
                  </a:schemeClr>
                </a:solidFill>
                <a:latin typeface="Times New Roman" pitchFamily="18" charset="0"/>
                <a:cs typeface="Times New Roman" pitchFamily="18" charset="0"/>
              </a:rPr>
              <a:t>- C</a:t>
            </a:r>
            <a:r>
              <a:rPr lang="vi-VN" sz="2400" b="1" dirty="0" smtClean="0">
                <a:solidFill>
                  <a:schemeClr val="tx1">
                    <a:lumMod val="85000"/>
                    <a:lumOff val="15000"/>
                  </a:schemeClr>
                </a:solidFill>
                <a:latin typeface="Times New Roman" pitchFamily="18" charset="0"/>
                <a:cs typeface="Times New Roman" pitchFamily="18" charset="0"/>
              </a:rPr>
              <a:t>ân </a:t>
            </a:r>
            <a:r>
              <a:rPr lang="vi-VN" sz="2400" b="1" dirty="0">
                <a:solidFill>
                  <a:schemeClr val="tx1">
                    <a:lumMod val="85000"/>
                    <a:lumOff val="15000"/>
                  </a:schemeClr>
                </a:solidFill>
                <a:latin typeface="Times New Roman" pitchFamily="18" charset="0"/>
                <a:cs typeface="Times New Roman" pitchFamily="18" charset="0"/>
              </a:rPr>
              <a:t>bằng giữa đánh giá trong và đánh giá ngoài</a:t>
            </a:r>
            <a:r>
              <a:rPr lang="vi-VN" sz="2400" b="1" dirty="0" smtClean="0">
                <a:solidFill>
                  <a:schemeClr val="tx1">
                    <a:lumMod val="85000"/>
                    <a:lumOff val="15000"/>
                  </a:schemeClr>
                </a:solidFill>
                <a:latin typeface="Times New Roman" pitchFamily="18" charset="0"/>
                <a:cs typeface="Times New Roman" pitchFamily="18" charset="0"/>
              </a:rPr>
              <a:t>;</a:t>
            </a:r>
            <a:endParaRPr lang="en-US" sz="2400" b="1" dirty="0" smtClean="0">
              <a:solidFill>
                <a:schemeClr val="tx1">
                  <a:lumMod val="85000"/>
                  <a:lumOff val="15000"/>
                </a:schemeClr>
              </a:solidFill>
              <a:latin typeface="Times New Roman" pitchFamily="18" charset="0"/>
              <a:cs typeface="Times New Roman" pitchFamily="18" charset="0"/>
            </a:endParaRPr>
          </a:p>
          <a:p>
            <a:pPr marL="0" lvl="0" indent="0"/>
            <a:r>
              <a:rPr lang="en-US" sz="2400" b="1" dirty="0" smtClean="0">
                <a:solidFill>
                  <a:schemeClr val="tx1">
                    <a:lumMod val="85000"/>
                    <a:lumOff val="15000"/>
                  </a:schemeClr>
                </a:solidFill>
                <a:latin typeface="Times New Roman" pitchFamily="18" charset="0"/>
                <a:cs typeface="Times New Roman" pitchFamily="18" charset="0"/>
              </a:rPr>
              <a:t>- </a:t>
            </a:r>
            <a:r>
              <a:rPr lang="en-US" sz="2400" b="1" dirty="0">
                <a:solidFill>
                  <a:schemeClr val="tx1">
                    <a:lumMod val="85000"/>
                    <a:lumOff val="15000"/>
                  </a:schemeClr>
                </a:solidFill>
                <a:latin typeface="Times New Roman" pitchFamily="18" charset="0"/>
                <a:cs typeface="Times New Roman" pitchFamily="18" charset="0"/>
              </a:rPr>
              <a:t>V</a:t>
            </a:r>
            <a:r>
              <a:rPr lang="vi-VN" sz="2400" b="1" dirty="0" smtClean="0">
                <a:solidFill>
                  <a:schemeClr val="tx1">
                    <a:lumMod val="85000"/>
                    <a:lumOff val="15000"/>
                  </a:schemeClr>
                </a:solidFill>
                <a:latin typeface="Times New Roman" pitchFamily="18" charset="0"/>
                <a:cs typeface="Times New Roman" pitchFamily="18" charset="0"/>
              </a:rPr>
              <a:t>iệc </a:t>
            </a:r>
            <a:r>
              <a:rPr lang="vi-VN" sz="2400" b="1" dirty="0">
                <a:solidFill>
                  <a:schemeClr val="tx1">
                    <a:lumMod val="85000"/>
                    <a:lumOff val="15000"/>
                  </a:schemeClr>
                </a:solidFill>
                <a:latin typeface="Times New Roman" pitchFamily="18" charset="0"/>
                <a:cs typeface="Times New Roman" pitchFamily="18" charset="0"/>
              </a:rPr>
              <a:t>đánh giá sẽ khách quan hơn; </a:t>
            </a:r>
            <a:endParaRPr lang="en-US" sz="2000" b="1" dirty="0" smtClean="0">
              <a:solidFill>
                <a:schemeClr val="tx1">
                  <a:lumMod val="85000"/>
                  <a:lumOff val="15000"/>
                </a:schemeClr>
              </a:solidFill>
              <a:latin typeface="Times New Roman" pitchFamily="18" charset="0"/>
              <a:cs typeface="Times New Roman" pitchFamily="18" charset="0"/>
            </a:endParaRPr>
          </a:p>
          <a:p>
            <a:pPr marL="0" lvl="0" indent="0"/>
            <a:r>
              <a:rPr lang="en-US" sz="2800" b="1" dirty="0" smtClean="0">
                <a:solidFill>
                  <a:srgbClr val="FF0000"/>
                </a:solidFill>
                <a:latin typeface="Times New Roman" pitchFamily="18" charset="0"/>
                <a:cs typeface="Times New Roman" pitchFamily="18" charset="0"/>
              </a:rPr>
              <a:t>- K</a:t>
            </a:r>
            <a:r>
              <a:rPr lang="vi-VN" sz="2800" b="1" dirty="0" smtClean="0">
                <a:solidFill>
                  <a:srgbClr val="FF0000"/>
                </a:solidFill>
                <a:latin typeface="Times New Roman" pitchFamily="18" charset="0"/>
                <a:cs typeface="Times New Roman" pitchFamily="18" charset="0"/>
              </a:rPr>
              <a:t>ết </a:t>
            </a:r>
            <a:r>
              <a:rPr lang="vi-VN" sz="2800" b="1" dirty="0">
                <a:solidFill>
                  <a:srgbClr val="FF0000"/>
                </a:solidFill>
                <a:latin typeface="Times New Roman" pitchFamily="18" charset="0"/>
                <a:cs typeface="Times New Roman" pitchFamily="18" charset="0"/>
              </a:rPr>
              <a:t>quả đánh giá và công nhận tốt nghiệp được các </a:t>
            </a:r>
            <a:r>
              <a:rPr lang="vi-VN" sz="2800" b="1" dirty="0" smtClean="0">
                <a:solidFill>
                  <a:srgbClr val="FF0000"/>
                </a:solidFill>
                <a:latin typeface="Times New Roman" pitchFamily="18" charset="0"/>
                <a:cs typeface="Times New Roman" pitchFamily="18" charset="0"/>
              </a:rPr>
              <a:t>D</a:t>
            </a:r>
            <a:r>
              <a:rPr lang="en-US" sz="2800" b="1" dirty="0" err="1" smtClean="0">
                <a:solidFill>
                  <a:srgbClr val="FF0000"/>
                </a:solidFill>
                <a:latin typeface="Times New Roman" pitchFamily="18" charset="0"/>
                <a:cs typeface="Times New Roman" pitchFamily="18" charset="0"/>
              </a:rPr>
              <a:t>oanh</a:t>
            </a:r>
            <a:r>
              <a:rPr lang="en-US" sz="2800" b="1" dirty="0" smtClean="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nghiệp</a:t>
            </a:r>
            <a:r>
              <a:rPr lang="vi-VN" sz="2800" b="1" dirty="0" smtClean="0">
                <a:solidFill>
                  <a:srgbClr val="FF0000"/>
                </a:solidFill>
                <a:latin typeface="Times New Roman" pitchFamily="18" charset="0"/>
                <a:cs typeface="Times New Roman" pitchFamily="18" charset="0"/>
              </a:rPr>
              <a:t> </a:t>
            </a:r>
            <a:r>
              <a:rPr lang="vi-VN" sz="2800" b="1" dirty="0">
                <a:solidFill>
                  <a:srgbClr val="FF0000"/>
                </a:solidFill>
                <a:latin typeface="Times New Roman" pitchFamily="18" charset="0"/>
                <a:cs typeface="Times New Roman" pitchFamily="18" charset="0"/>
              </a:rPr>
              <a:t>công nhận.</a:t>
            </a:r>
            <a:endParaRPr lang="en-US" b="1" i="1" dirty="0" smtClean="0">
              <a:solidFill>
                <a:srgbClr val="FF0000"/>
              </a:solidFill>
              <a:latin typeface="Times New Roman" pitchFamily="18" charset="0"/>
              <a:cs typeface="Times New Roman" pitchFamily="18" charset="0"/>
            </a:endParaRPr>
          </a:p>
          <a:p>
            <a:pPr marL="0" lvl="0" indent="0" algn="ctr"/>
            <a:endParaRPr lang="en-US" sz="2800" b="1" dirty="0">
              <a:solidFill>
                <a:schemeClr val="tx1"/>
              </a:solidFill>
            </a:endParaRPr>
          </a:p>
          <a:p>
            <a:pPr marL="0" lvl="0" indent="0"/>
            <a:endParaRPr sz="2800" b="1" dirty="0"/>
          </a:p>
        </p:txBody>
      </p:sp>
      <p:sp>
        <p:nvSpPr>
          <p:cNvPr id="90" name="Google Shape;90;p15"/>
          <p:cNvSpPr txBox="1"/>
          <p:nvPr/>
        </p:nvSpPr>
        <p:spPr>
          <a:xfrm>
            <a:off x="8039925" y="0"/>
            <a:ext cx="875475" cy="127635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9600" dirty="0" smtClean="0">
                <a:solidFill>
                  <a:srgbClr val="434343"/>
                </a:solidFill>
                <a:latin typeface="Times New Roman" pitchFamily="18" charset="0"/>
                <a:ea typeface="Raleway ExtraBold"/>
                <a:cs typeface="Times New Roman" pitchFamily="18" charset="0"/>
                <a:sym typeface="Raleway ExtraBold"/>
              </a:rPr>
              <a:t>6</a:t>
            </a:r>
            <a:endParaRPr sz="9600" dirty="0">
              <a:solidFill>
                <a:srgbClr val="434343"/>
              </a:solidFill>
              <a:latin typeface="Times New Roman" pitchFamily="18" charset="0"/>
              <a:ea typeface="Raleway ExtraBold"/>
              <a:cs typeface="Times New Roman" pitchFamily="18" charset="0"/>
              <a:sym typeface="Raleway ExtraBold"/>
            </a:endParaRPr>
          </a:p>
        </p:txBody>
      </p:sp>
    </p:spTree>
    <p:extLst>
      <p:ext uri="{BB962C8B-B14F-4D97-AF65-F5344CB8AC3E}">
        <p14:creationId xmlns:p14="http://schemas.microsoft.com/office/powerpoint/2010/main" val="252568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8"/>
                                        </p:tgtEl>
                                        <p:attrNameLst>
                                          <p:attrName>style.visibility</p:attrName>
                                        </p:attrNameLst>
                                      </p:cBhvr>
                                      <p:to>
                                        <p:strVal val="visible"/>
                                      </p:to>
                                    </p:set>
                                    <p:animEffect transition="in" filter="fade">
                                      <p:cBhvr>
                                        <p:cTn id="11" dur="500"/>
                                        <p:tgtEl>
                                          <p:spTgt spid="8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89">
                                            <p:bg/>
                                          </p:spTgt>
                                        </p:tgtEl>
                                        <p:attrNameLst>
                                          <p:attrName>style.visibility</p:attrName>
                                        </p:attrNameLst>
                                      </p:cBhvr>
                                      <p:to>
                                        <p:strVal val="visible"/>
                                      </p:to>
                                    </p:set>
                                    <p:anim calcmode="lin" valueType="num">
                                      <p:cBhvr additive="base">
                                        <p:cTn id="16" dur="500" fill="hold"/>
                                        <p:tgtEl>
                                          <p:spTgt spid="89">
                                            <p:bg/>
                                          </p:spTgt>
                                        </p:tgtEl>
                                        <p:attrNameLst>
                                          <p:attrName>ppt_x</p:attrName>
                                        </p:attrNameLst>
                                      </p:cBhvr>
                                      <p:tavLst>
                                        <p:tav tm="0">
                                          <p:val>
                                            <p:strVal val="#ppt_x"/>
                                          </p:val>
                                        </p:tav>
                                        <p:tav tm="100000">
                                          <p:val>
                                            <p:strVal val="#ppt_x"/>
                                          </p:val>
                                        </p:tav>
                                      </p:tavLst>
                                    </p:anim>
                                    <p:anim calcmode="lin" valueType="num">
                                      <p:cBhvr additive="base">
                                        <p:cTn id="17" dur="500" fill="hold"/>
                                        <p:tgtEl>
                                          <p:spTgt spid="89">
                                            <p:bg/>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89">
                                            <p:txEl>
                                              <p:pRg st="0" end="0"/>
                                            </p:txEl>
                                          </p:spTgt>
                                        </p:tgtEl>
                                        <p:attrNameLst>
                                          <p:attrName>style.visibility</p:attrName>
                                        </p:attrNameLst>
                                      </p:cBhvr>
                                      <p:to>
                                        <p:strVal val="visible"/>
                                      </p:to>
                                    </p:set>
                                    <p:anim calcmode="lin" valueType="num">
                                      <p:cBhvr additive="base">
                                        <p:cTn id="22" dur="500" fill="hold"/>
                                        <p:tgtEl>
                                          <p:spTgt spid="89">
                                            <p:txEl>
                                              <p:pRg st="0" end="0"/>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8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9">
                                            <p:txEl>
                                              <p:pRg st="1" end="1"/>
                                            </p:txEl>
                                          </p:spTgt>
                                        </p:tgtEl>
                                        <p:attrNameLst>
                                          <p:attrName>style.visibility</p:attrName>
                                        </p:attrNameLst>
                                      </p:cBhvr>
                                      <p:to>
                                        <p:strVal val="visible"/>
                                      </p:to>
                                    </p:set>
                                    <p:anim calcmode="lin" valueType="num">
                                      <p:cBhvr additive="base">
                                        <p:cTn id="28" dur="500" fill="hold"/>
                                        <p:tgtEl>
                                          <p:spTgt spid="89">
                                            <p:txEl>
                                              <p:pRg st="1" end="1"/>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8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9">
                                            <p:txEl>
                                              <p:pRg st="2" end="2"/>
                                            </p:txEl>
                                          </p:spTgt>
                                        </p:tgtEl>
                                        <p:attrNameLst>
                                          <p:attrName>style.visibility</p:attrName>
                                        </p:attrNameLst>
                                      </p:cBhvr>
                                      <p:to>
                                        <p:strVal val="visible"/>
                                      </p:to>
                                    </p:set>
                                    <p:anim calcmode="lin" valueType="num">
                                      <p:cBhvr additive="base">
                                        <p:cTn id="34" dur="500" fill="hold"/>
                                        <p:tgtEl>
                                          <p:spTgt spid="89">
                                            <p:txEl>
                                              <p:pRg st="2" end="2"/>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8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89">
                                            <p:txEl>
                                              <p:pRg st="3" end="3"/>
                                            </p:txEl>
                                          </p:spTgt>
                                        </p:tgtEl>
                                        <p:attrNameLst>
                                          <p:attrName>style.visibility</p:attrName>
                                        </p:attrNameLst>
                                      </p:cBhvr>
                                      <p:to>
                                        <p:strVal val="visible"/>
                                      </p:to>
                                    </p:set>
                                    <p:anim calcmode="lin" valueType="num">
                                      <p:cBhvr additive="base">
                                        <p:cTn id="40" dur="500" fill="hold"/>
                                        <p:tgtEl>
                                          <p:spTgt spid="89">
                                            <p:txEl>
                                              <p:pRg st="3" end="3"/>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8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89">
                                            <p:txEl>
                                              <p:pRg st="4" end="4"/>
                                            </p:txEl>
                                          </p:spTgt>
                                        </p:tgtEl>
                                        <p:attrNameLst>
                                          <p:attrName>style.visibility</p:attrName>
                                        </p:attrNameLst>
                                      </p:cBhvr>
                                      <p:to>
                                        <p:strVal val="visible"/>
                                      </p:to>
                                    </p:set>
                                    <p:anim calcmode="lin" valueType="num">
                                      <p:cBhvr additive="base">
                                        <p:cTn id="46" dur="500" fill="hold"/>
                                        <p:tgtEl>
                                          <p:spTgt spid="89">
                                            <p:txEl>
                                              <p:pRg st="4" end="4"/>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8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89"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5"/>
          <p:cNvSpPr txBox="1">
            <a:spLocks noGrp="1"/>
          </p:cNvSpPr>
          <p:nvPr>
            <p:ph type="ctrTitle"/>
          </p:nvPr>
        </p:nvSpPr>
        <p:spPr>
          <a:xfrm>
            <a:off x="381000" y="724968"/>
            <a:ext cx="7848600" cy="762000"/>
          </a:xfrm>
          <a:prstGeom prst="rect">
            <a:avLst/>
          </a:prstGeom>
        </p:spPr>
        <p:style>
          <a:lnRef idx="1">
            <a:schemeClr val="accent1"/>
          </a:lnRef>
          <a:fillRef idx="2">
            <a:schemeClr val="accent1"/>
          </a:fillRef>
          <a:effectRef idx="1">
            <a:schemeClr val="accent1"/>
          </a:effectRef>
          <a:fontRef idx="minor">
            <a:schemeClr val="dk1"/>
          </a:fontRef>
        </p:style>
        <p:txBody>
          <a:bodyPr spcFirstLastPara="1" wrap="square" lIns="91425" tIns="91425" rIns="91425" bIns="91425" anchor="b" anchorCtr="0">
            <a:noAutofit/>
          </a:bodyPr>
          <a:lstStyle/>
          <a:p>
            <a:pPr marL="0" indent="0">
              <a:spcAft>
                <a:spcPts val="600"/>
              </a:spcAft>
            </a:pPr>
            <a:r>
              <a:rPr lang="vi-VN" sz="3500" b="1" i="1" dirty="0" smtClean="0">
                <a:solidFill>
                  <a:srgbClr val="00B050"/>
                </a:solidFill>
                <a:latin typeface="Times New Roman" pitchFamily="18" charset="0"/>
                <a:cs typeface="Times New Roman" pitchFamily="18" charset="0"/>
              </a:rPr>
              <a:t>Tuyển sinh và giới thiệu, bố trí việc làm</a:t>
            </a:r>
            <a:endParaRPr lang="en-US" sz="3500" b="1" dirty="0">
              <a:solidFill>
                <a:srgbClr val="00B050"/>
              </a:solidFill>
              <a:latin typeface="Times New Roman" pitchFamily="18" charset="0"/>
              <a:cs typeface="Times New Roman" pitchFamily="18" charset="0"/>
            </a:endParaRPr>
          </a:p>
        </p:txBody>
      </p:sp>
      <p:sp>
        <p:nvSpPr>
          <p:cNvPr id="89" name="Google Shape;89;p15"/>
          <p:cNvSpPr txBox="1">
            <a:spLocks noGrp="1"/>
          </p:cNvSpPr>
          <p:nvPr>
            <p:ph type="subTitle" idx="1"/>
          </p:nvPr>
        </p:nvSpPr>
        <p:spPr>
          <a:xfrm>
            <a:off x="609599" y="1504950"/>
            <a:ext cx="7772401" cy="618014"/>
          </a:xfrm>
          <a:prstGeom prst="rect">
            <a:avLst/>
          </a:prstGeom>
        </p:spPr>
        <p:txBody>
          <a:bodyPr spcFirstLastPara="1" wrap="square" lIns="91425" tIns="91425" rIns="91425" bIns="91425" anchor="t" anchorCtr="0">
            <a:noAutofit/>
          </a:bodyPr>
          <a:lstStyle/>
          <a:p>
            <a:pPr marL="0" lvl="0" indent="0" algn="ctr"/>
            <a:endParaRPr lang="en-US" sz="2800" b="1" dirty="0" smtClean="0">
              <a:solidFill>
                <a:schemeClr val="tx1"/>
              </a:solidFill>
            </a:endParaRPr>
          </a:p>
          <a:p>
            <a:pPr marL="0" lvl="0" indent="0"/>
            <a:endParaRPr sz="2800" b="1" dirty="0"/>
          </a:p>
        </p:txBody>
      </p:sp>
      <p:sp>
        <p:nvSpPr>
          <p:cNvPr id="90" name="Google Shape;90;p15"/>
          <p:cNvSpPr txBox="1"/>
          <p:nvPr/>
        </p:nvSpPr>
        <p:spPr>
          <a:xfrm>
            <a:off x="8039925" y="0"/>
            <a:ext cx="875475" cy="127635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8800" dirty="0" smtClean="0">
                <a:solidFill>
                  <a:srgbClr val="434343"/>
                </a:solidFill>
                <a:latin typeface="Times New Roman" pitchFamily="18" charset="0"/>
                <a:ea typeface="Raleway ExtraBold"/>
                <a:cs typeface="Times New Roman" pitchFamily="18" charset="0"/>
                <a:sym typeface="Raleway ExtraBold"/>
              </a:rPr>
              <a:t>7</a:t>
            </a:r>
            <a:endParaRPr sz="9600" dirty="0">
              <a:solidFill>
                <a:srgbClr val="434343"/>
              </a:solidFill>
              <a:latin typeface="Times New Roman" pitchFamily="18" charset="0"/>
              <a:ea typeface="Raleway ExtraBold"/>
              <a:cs typeface="Times New Roman" pitchFamily="18" charset="0"/>
              <a:sym typeface="Raleway ExtraBold"/>
            </a:endParaRPr>
          </a:p>
        </p:txBody>
      </p:sp>
      <p:sp>
        <p:nvSpPr>
          <p:cNvPr id="7" name="Text Box 3"/>
          <p:cNvSpPr txBox="1">
            <a:spLocks noChangeArrowheads="1"/>
          </p:cNvSpPr>
          <p:nvPr/>
        </p:nvSpPr>
        <p:spPr bwMode="auto">
          <a:xfrm>
            <a:off x="3692842" y="1885950"/>
            <a:ext cx="1336358" cy="474028"/>
          </a:xfrm>
          <a:prstGeom prst="rect">
            <a:avLst/>
          </a:prstGeom>
          <a:solidFill>
            <a:srgbClr val="FFFFFF"/>
          </a:solidFill>
          <a:ln w="2857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pPr marL="0" marR="0" algn="ctr">
              <a:spcBef>
                <a:spcPts val="0"/>
              </a:spcBef>
              <a:spcAft>
                <a:spcPts val="0"/>
              </a:spcAft>
              <a:tabLst>
                <a:tab pos="2971800" algn="ctr"/>
                <a:tab pos="5943600" algn="r"/>
              </a:tabLst>
            </a:pPr>
            <a:r>
              <a:rPr lang="en-US" sz="2400" b="1">
                <a:effectLst/>
                <a:latin typeface="Times New Roman"/>
                <a:ea typeface="Calibri"/>
                <a:cs typeface="Times New Roman"/>
              </a:rPr>
              <a:t>DNSX</a:t>
            </a:r>
            <a:endParaRPr lang="en-US" sz="3200" b="1">
              <a:effectLst/>
              <a:latin typeface="Calibri"/>
              <a:ea typeface="Calibri"/>
              <a:cs typeface="Times New Roman"/>
            </a:endParaRPr>
          </a:p>
        </p:txBody>
      </p:sp>
      <p:cxnSp>
        <p:nvCxnSpPr>
          <p:cNvPr id="8" name="Line 4"/>
          <p:cNvCxnSpPr/>
          <p:nvPr/>
        </p:nvCxnSpPr>
        <p:spPr bwMode="auto">
          <a:xfrm>
            <a:off x="5029200" y="2198688"/>
            <a:ext cx="914400" cy="0"/>
          </a:xfrm>
          <a:prstGeom prst="line">
            <a:avLst/>
          </a:prstGeom>
          <a:noFill/>
          <a:ln w="28575">
            <a:solidFill>
              <a:srgbClr val="00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9" name="Line 5"/>
          <p:cNvCxnSpPr/>
          <p:nvPr/>
        </p:nvCxnSpPr>
        <p:spPr bwMode="auto">
          <a:xfrm>
            <a:off x="5943600" y="2192973"/>
            <a:ext cx="0" cy="853440"/>
          </a:xfrm>
          <a:prstGeom prst="line">
            <a:avLst/>
          </a:prstGeom>
          <a:noFill/>
          <a:ln w="28575">
            <a:solidFill>
              <a:srgbClr val="00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0" name="Line 6"/>
          <p:cNvCxnSpPr/>
          <p:nvPr/>
        </p:nvCxnSpPr>
        <p:spPr bwMode="auto">
          <a:xfrm rot="5417281">
            <a:off x="3266757" y="1778318"/>
            <a:ext cx="5080" cy="821690"/>
          </a:xfrm>
          <a:prstGeom prst="line">
            <a:avLst/>
          </a:prstGeom>
          <a:noFill/>
          <a:ln w="2857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1" name="Line 7"/>
          <p:cNvCxnSpPr/>
          <p:nvPr/>
        </p:nvCxnSpPr>
        <p:spPr bwMode="auto">
          <a:xfrm rot="10803473">
            <a:off x="2863532" y="2192338"/>
            <a:ext cx="0" cy="853440"/>
          </a:xfrm>
          <a:prstGeom prst="line">
            <a:avLst/>
          </a:prstGeom>
          <a:noFill/>
          <a:ln w="28575">
            <a:solidFill>
              <a:srgbClr val="00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2" name="Rectangle 11"/>
          <p:cNvSpPr>
            <a:spLocks noChangeArrowheads="1"/>
          </p:cNvSpPr>
          <p:nvPr/>
        </p:nvSpPr>
        <p:spPr bwMode="auto">
          <a:xfrm>
            <a:off x="6833870" y="2801938"/>
            <a:ext cx="1395730" cy="544829"/>
          </a:xfrm>
          <a:prstGeom prst="rect">
            <a:avLst/>
          </a:prstGeom>
          <a:solidFill>
            <a:srgbClr val="FFFFFF"/>
          </a:solidFill>
          <a:ln w="28575">
            <a:solidFill>
              <a:srgbClr val="000000"/>
            </a:solidFill>
            <a:prstDash val="sysDot"/>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pPr marL="0" marR="0" algn="ctr">
              <a:spcBef>
                <a:spcPts val="0"/>
              </a:spcBef>
            </a:pPr>
            <a:r>
              <a:rPr lang="en-US" sz="1600" b="1" err="1">
                <a:effectLst/>
                <a:latin typeface="Times New Roman"/>
                <a:ea typeface="Calibri"/>
                <a:cs typeface="Times New Roman"/>
              </a:rPr>
              <a:t>Thị</a:t>
            </a:r>
            <a:r>
              <a:rPr lang="en-US" sz="1600" b="1">
                <a:effectLst/>
                <a:latin typeface="Times New Roman"/>
                <a:ea typeface="Calibri"/>
                <a:cs typeface="Times New Roman"/>
              </a:rPr>
              <a:t> </a:t>
            </a:r>
            <a:r>
              <a:rPr lang="en-US" sz="1600" b="1" err="1">
                <a:effectLst/>
                <a:latin typeface="Times New Roman"/>
                <a:ea typeface="Calibri"/>
                <a:cs typeface="Times New Roman"/>
              </a:rPr>
              <a:t>trường</a:t>
            </a:r>
            <a:r>
              <a:rPr lang="en-US" sz="1600" b="1">
                <a:effectLst/>
                <a:latin typeface="Times New Roman"/>
                <a:ea typeface="Calibri"/>
                <a:cs typeface="Times New Roman"/>
              </a:rPr>
              <a:t> LĐKT</a:t>
            </a:r>
            <a:endParaRPr lang="en-US" sz="1600" b="1">
              <a:effectLst/>
              <a:latin typeface="Calibri"/>
              <a:ea typeface="Calibri"/>
              <a:cs typeface="Times New Roman"/>
            </a:endParaRPr>
          </a:p>
        </p:txBody>
      </p:sp>
      <p:cxnSp>
        <p:nvCxnSpPr>
          <p:cNvPr id="13" name="Line 9"/>
          <p:cNvCxnSpPr/>
          <p:nvPr/>
        </p:nvCxnSpPr>
        <p:spPr bwMode="auto">
          <a:xfrm flipH="1">
            <a:off x="2362200" y="3063114"/>
            <a:ext cx="1166495" cy="0"/>
          </a:xfrm>
          <a:prstGeom prst="line">
            <a:avLst/>
          </a:prstGeom>
          <a:noFill/>
          <a:ln w="57150">
            <a:solidFill>
              <a:srgbClr val="000000"/>
            </a:solidFill>
            <a:round/>
            <a:headEnd type="stealth"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4" name="Rectangle 13"/>
          <p:cNvSpPr>
            <a:spLocks noChangeArrowheads="1"/>
          </p:cNvSpPr>
          <p:nvPr/>
        </p:nvSpPr>
        <p:spPr bwMode="auto">
          <a:xfrm>
            <a:off x="1371600" y="1885950"/>
            <a:ext cx="1371600" cy="1085215"/>
          </a:xfrm>
          <a:prstGeom prst="rect">
            <a:avLst/>
          </a:prstGeom>
          <a:solidFill>
            <a:srgbClr val="FFFFFF"/>
          </a:solidFill>
          <a:ln>
            <a:noFill/>
          </a:ln>
          <a:effectLst/>
          <a:extLst>
            <a:ext uri="{91240B29-F687-4F45-9708-019B960494DF}">
              <a14:hiddenLine xmlns:a14="http://schemas.microsoft.com/office/drawing/2010/main" w="28575">
                <a:solidFill>
                  <a:srgbClr val="000000"/>
                </a:solidFill>
                <a:prstDash val="sysDot"/>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pPr marL="0" marR="0" algn="ctr">
              <a:lnSpc>
                <a:spcPct val="115000"/>
              </a:lnSpc>
              <a:spcBef>
                <a:spcPts val="0"/>
              </a:spcBef>
              <a:spcAft>
                <a:spcPts val="300"/>
              </a:spcAft>
            </a:pPr>
            <a:r>
              <a:rPr lang="en-US" sz="1600" b="1" err="1">
                <a:effectLst/>
                <a:latin typeface="Times New Roman"/>
                <a:ea typeface="Calibri"/>
                <a:cs typeface="Times New Roman"/>
              </a:rPr>
              <a:t>Đào</a:t>
            </a:r>
            <a:r>
              <a:rPr lang="en-US" sz="1600" b="1">
                <a:effectLst/>
                <a:latin typeface="Times New Roman"/>
                <a:ea typeface="Calibri"/>
                <a:cs typeface="Times New Roman"/>
              </a:rPr>
              <a:t> </a:t>
            </a:r>
            <a:r>
              <a:rPr lang="en-US" sz="1600" b="1" err="1" smtClean="0">
                <a:effectLst/>
                <a:latin typeface="Times New Roman"/>
                <a:ea typeface="Calibri"/>
                <a:cs typeface="Times New Roman"/>
              </a:rPr>
              <a:t>tạo</a:t>
            </a:r>
            <a:r>
              <a:rPr lang="en-US" sz="1600" b="1" smtClean="0">
                <a:effectLst/>
                <a:latin typeface="Times New Roman"/>
                <a:ea typeface="Calibri"/>
                <a:cs typeface="Times New Roman"/>
              </a:rPr>
              <a:t> </a:t>
            </a:r>
          </a:p>
          <a:p>
            <a:pPr marL="0" marR="0" algn="ctr">
              <a:lnSpc>
                <a:spcPct val="115000"/>
              </a:lnSpc>
              <a:spcBef>
                <a:spcPts val="0"/>
              </a:spcBef>
              <a:spcAft>
                <a:spcPts val="300"/>
              </a:spcAft>
            </a:pPr>
            <a:r>
              <a:rPr lang="en-US" sz="1600" b="1" err="1" smtClean="0">
                <a:effectLst/>
                <a:latin typeface="Times New Roman"/>
                <a:ea typeface="Calibri"/>
                <a:cs typeface="Times New Roman"/>
              </a:rPr>
              <a:t>Đào</a:t>
            </a:r>
            <a:r>
              <a:rPr lang="en-US" sz="1600" b="1" smtClean="0">
                <a:effectLst/>
                <a:latin typeface="Times New Roman"/>
                <a:ea typeface="Calibri"/>
                <a:cs typeface="Times New Roman"/>
              </a:rPr>
              <a:t> </a:t>
            </a:r>
            <a:r>
              <a:rPr lang="en-US" sz="1600" b="1" err="1">
                <a:effectLst/>
                <a:latin typeface="Times New Roman"/>
                <a:ea typeface="Calibri"/>
                <a:cs typeface="Times New Roman"/>
              </a:rPr>
              <a:t>tạo</a:t>
            </a:r>
            <a:r>
              <a:rPr lang="en-US" sz="1600" b="1">
                <a:effectLst/>
                <a:latin typeface="Times New Roman"/>
                <a:ea typeface="Calibri"/>
                <a:cs typeface="Times New Roman"/>
              </a:rPr>
              <a:t> </a:t>
            </a:r>
            <a:r>
              <a:rPr lang="en-US" sz="1600" b="1" err="1">
                <a:effectLst/>
                <a:latin typeface="Times New Roman"/>
                <a:ea typeface="Calibri"/>
                <a:cs typeface="Times New Roman"/>
              </a:rPr>
              <a:t>lại</a:t>
            </a:r>
            <a:endParaRPr lang="en-US" sz="1600" b="1">
              <a:effectLst/>
              <a:latin typeface="Calibri"/>
              <a:ea typeface="Calibri"/>
              <a:cs typeface="Times New Roman"/>
            </a:endParaRPr>
          </a:p>
          <a:p>
            <a:pPr marL="0" marR="0" algn="ctr">
              <a:lnSpc>
                <a:spcPct val="115000"/>
              </a:lnSpc>
              <a:spcBef>
                <a:spcPts val="0"/>
              </a:spcBef>
              <a:spcAft>
                <a:spcPts val="300"/>
              </a:spcAft>
            </a:pPr>
            <a:r>
              <a:rPr lang="en-US" sz="1600" b="1" err="1">
                <a:effectLst/>
                <a:latin typeface="Times New Roman"/>
                <a:ea typeface="Calibri"/>
                <a:cs typeface="Times New Roman"/>
              </a:rPr>
              <a:t>Bồi</a:t>
            </a:r>
            <a:r>
              <a:rPr lang="en-US" sz="1600" b="1">
                <a:effectLst/>
                <a:latin typeface="Times New Roman"/>
                <a:ea typeface="Calibri"/>
                <a:cs typeface="Times New Roman"/>
              </a:rPr>
              <a:t> </a:t>
            </a:r>
            <a:r>
              <a:rPr lang="en-US" sz="1600" b="1" err="1">
                <a:effectLst/>
                <a:latin typeface="Times New Roman"/>
                <a:ea typeface="Calibri"/>
                <a:cs typeface="Times New Roman"/>
              </a:rPr>
              <a:t>dưỡng</a:t>
            </a:r>
            <a:endParaRPr lang="en-US" sz="1100" b="1">
              <a:effectLst/>
              <a:latin typeface="Calibri"/>
              <a:ea typeface="Calibri"/>
              <a:cs typeface="Times New Roman"/>
            </a:endParaRPr>
          </a:p>
        </p:txBody>
      </p:sp>
      <p:sp>
        <p:nvSpPr>
          <p:cNvPr id="15" name="Rectangle 14"/>
          <p:cNvSpPr>
            <a:spLocks noChangeArrowheads="1"/>
          </p:cNvSpPr>
          <p:nvPr/>
        </p:nvSpPr>
        <p:spPr bwMode="auto">
          <a:xfrm>
            <a:off x="6019800" y="2038350"/>
            <a:ext cx="762000" cy="689610"/>
          </a:xfrm>
          <a:prstGeom prst="rect">
            <a:avLst/>
          </a:prstGeom>
          <a:solidFill>
            <a:srgbClr val="FFFFFF"/>
          </a:solidFill>
          <a:ln>
            <a:noFill/>
          </a:ln>
          <a:effectLst/>
          <a:extLst>
            <a:ext uri="{91240B29-F687-4F45-9708-019B960494DF}">
              <a14:hiddenLine xmlns:a14="http://schemas.microsoft.com/office/drawing/2010/main" w="28575">
                <a:solidFill>
                  <a:srgbClr val="000000"/>
                </a:solidFill>
                <a:prstDash val="sysDot"/>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pPr marL="0" marR="0" algn="ctr">
              <a:lnSpc>
                <a:spcPct val="115000"/>
              </a:lnSpc>
              <a:spcBef>
                <a:spcPts val="0"/>
              </a:spcBef>
              <a:spcAft>
                <a:spcPts val="1000"/>
              </a:spcAft>
            </a:pPr>
            <a:r>
              <a:rPr lang="en-US" b="1" err="1">
                <a:effectLst/>
                <a:latin typeface="Times New Roman"/>
                <a:ea typeface="Calibri"/>
                <a:cs typeface="Times New Roman"/>
              </a:rPr>
              <a:t>Tuyển</a:t>
            </a:r>
            <a:r>
              <a:rPr lang="en-US" b="1">
                <a:effectLst/>
                <a:latin typeface="Times New Roman"/>
                <a:ea typeface="Calibri"/>
                <a:cs typeface="Times New Roman"/>
              </a:rPr>
              <a:t> </a:t>
            </a:r>
            <a:r>
              <a:rPr lang="en-US" b="1" err="1">
                <a:effectLst/>
                <a:latin typeface="Times New Roman"/>
                <a:ea typeface="Calibri"/>
                <a:cs typeface="Times New Roman"/>
              </a:rPr>
              <a:t>dụng</a:t>
            </a:r>
            <a:endParaRPr lang="en-US" sz="1100" b="1">
              <a:effectLst/>
              <a:latin typeface="Calibri"/>
              <a:ea typeface="Calibri"/>
              <a:cs typeface="Times New Roman"/>
            </a:endParaRPr>
          </a:p>
        </p:txBody>
      </p:sp>
      <p:sp>
        <p:nvSpPr>
          <p:cNvPr id="16" name="Text Box 12"/>
          <p:cNvSpPr txBox="1">
            <a:spLocks noChangeArrowheads="1"/>
          </p:cNvSpPr>
          <p:nvPr/>
        </p:nvSpPr>
        <p:spPr bwMode="auto">
          <a:xfrm>
            <a:off x="3574859" y="2775745"/>
            <a:ext cx="1980884" cy="540066"/>
          </a:xfrm>
          <a:prstGeom prst="rect">
            <a:avLst/>
          </a:prstGeom>
          <a:solidFill>
            <a:srgbClr val="FFFFFF"/>
          </a:solidFill>
          <a:ln w="2857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pPr marL="0" marR="0">
              <a:spcBef>
                <a:spcPts val="0"/>
              </a:spcBef>
              <a:spcAft>
                <a:spcPts val="0"/>
              </a:spcAft>
              <a:tabLst>
                <a:tab pos="2971800" algn="ctr"/>
                <a:tab pos="5943600" algn="r"/>
              </a:tabLst>
            </a:pPr>
            <a:endParaRPr lang="en-US" sz="700" b="1" smtClean="0">
              <a:effectLst/>
              <a:latin typeface="Times New Roman"/>
              <a:ea typeface="Calibri"/>
              <a:cs typeface="Times New Roman"/>
            </a:endParaRPr>
          </a:p>
          <a:p>
            <a:pPr marL="0" marR="0" algn="ctr">
              <a:spcBef>
                <a:spcPts val="0"/>
              </a:spcBef>
              <a:spcAft>
                <a:spcPts val="0"/>
              </a:spcAft>
              <a:tabLst>
                <a:tab pos="2971800" algn="ctr"/>
                <a:tab pos="5943600" algn="r"/>
              </a:tabLst>
            </a:pPr>
            <a:r>
              <a:rPr lang="en-US" sz="1600" b="1" smtClean="0">
                <a:effectLst/>
                <a:latin typeface="Times New Roman"/>
                <a:ea typeface="Calibri"/>
                <a:cs typeface="Times New Roman"/>
              </a:rPr>
              <a:t>CƠ </a:t>
            </a:r>
            <a:r>
              <a:rPr lang="en-US" sz="1600" b="1">
                <a:effectLst/>
                <a:latin typeface="Times New Roman"/>
                <a:ea typeface="Calibri"/>
                <a:cs typeface="Times New Roman"/>
              </a:rPr>
              <a:t>SỞ ĐÀO TẠO</a:t>
            </a:r>
            <a:endParaRPr lang="en-US" sz="2000" b="1">
              <a:effectLst/>
              <a:latin typeface="Calibri"/>
              <a:ea typeface="Calibri"/>
              <a:cs typeface="Times New Roman"/>
            </a:endParaRPr>
          </a:p>
        </p:txBody>
      </p:sp>
      <p:cxnSp>
        <p:nvCxnSpPr>
          <p:cNvPr id="17" name="Line 13"/>
          <p:cNvCxnSpPr/>
          <p:nvPr/>
        </p:nvCxnSpPr>
        <p:spPr bwMode="auto">
          <a:xfrm flipH="1" flipV="1">
            <a:off x="5555743" y="3054035"/>
            <a:ext cx="1290318" cy="20318"/>
          </a:xfrm>
          <a:prstGeom prst="line">
            <a:avLst/>
          </a:prstGeom>
          <a:noFill/>
          <a:ln w="57150">
            <a:solidFill>
              <a:srgbClr val="000000"/>
            </a:solidFill>
            <a:round/>
            <a:headEnd type="stealth"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8" name="Rectangle 17"/>
          <p:cNvSpPr>
            <a:spLocks noChangeArrowheads="1"/>
          </p:cNvSpPr>
          <p:nvPr/>
        </p:nvSpPr>
        <p:spPr bwMode="auto">
          <a:xfrm>
            <a:off x="1981201" y="3207385"/>
            <a:ext cx="1456372" cy="431165"/>
          </a:xfrm>
          <a:prstGeom prst="rect">
            <a:avLst/>
          </a:prstGeom>
          <a:solidFill>
            <a:srgbClr val="FFFFFF"/>
          </a:solidFill>
          <a:ln>
            <a:noFill/>
          </a:ln>
          <a:effectLst/>
          <a:extLst>
            <a:ext uri="{91240B29-F687-4F45-9708-019B960494DF}">
              <a14:hiddenLine xmlns:a14="http://schemas.microsoft.com/office/drawing/2010/main" w="28575">
                <a:solidFill>
                  <a:srgbClr val="000000"/>
                </a:solidFill>
                <a:prstDash val="sysDot"/>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pPr marL="0" marR="0" algn="ctr">
              <a:lnSpc>
                <a:spcPct val="115000"/>
              </a:lnSpc>
              <a:spcBef>
                <a:spcPts val="0"/>
              </a:spcBef>
              <a:spcAft>
                <a:spcPts val="1000"/>
              </a:spcAft>
            </a:pPr>
            <a:r>
              <a:rPr lang="en-US" sz="1600" b="1" err="1">
                <a:effectLst/>
                <a:latin typeface="Times New Roman"/>
                <a:ea typeface="Calibri"/>
                <a:cs typeface="Times New Roman"/>
              </a:rPr>
              <a:t>Tuyển</a:t>
            </a:r>
            <a:r>
              <a:rPr lang="en-US" sz="1600" b="1">
                <a:effectLst/>
                <a:latin typeface="Times New Roman"/>
                <a:ea typeface="Calibri"/>
                <a:cs typeface="Times New Roman"/>
              </a:rPr>
              <a:t> </a:t>
            </a:r>
            <a:r>
              <a:rPr lang="en-US" sz="1600" b="1" err="1">
                <a:effectLst/>
                <a:latin typeface="Times New Roman"/>
                <a:ea typeface="Calibri"/>
                <a:cs typeface="Times New Roman"/>
              </a:rPr>
              <a:t>sinh</a:t>
            </a:r>
            <a:endParaRPr lang="en-US" sz="1600" b="1">
              <a:effectLst/>
              <a:latin typeface="Calibri"/>
              <a:ea typeface="Calibri"/>
              <a:cs typeface="Times New Roman"/>
            </a:endParaRPr>
          </a:p>
        </p:txBody>
      </p:sp>
      <p:sp>
        <p:nvSpPr>
          <p:cNvPr id="19" name="Rectangle 18"/>
          <p:cNvSpPr>
            <a:spLocks noChangeArrowheads="1"/>
          </p:cNvSpPr>
          <p:nvPr/>
        </p:nvSpPr>
        <p:spPr bwMode="auto">
          <a:xfrm>
            <a:off x="5723890" y="3131185"/>
            <a:ext cx="1057910" cy="354965"/>
          </a:xfrm>
          <a:prstGeom prst="rect">
            <a:avLst/>
          </a:prstGeom>
          <a:solidFill>
            <a:srgbClr val="FFFFFF"/>
          </a:solidFill>
          <a:ln>
            <a:noFill/>
          </a:ln>
          <a:effectLst/>
          <a:extLst>
            <a:ext uri="{91240B29-F687-4F45-9708-019B960494DF}">
              <a14:hiddenLine xmlns:a14="http://schemas.microsoft.com/office/drawing/2010/main" w="28575">
                <a:solidFill>
                  <a:srgbClr val="000000"/>
                </a:solidFill>
                <a:prstDash val="sysDot"/>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pPr marL="0" marR="0" algn="ctr">
              <a:lnSpc>
                <a:spcPct val="115000"/>
              </a:lnSpc>
              <a:spcBef>
                <a:spcPts val="0"/>
              </a:spcBef>
              <a:spcAft>
                <a:spcPts val="1000"/>
              </a:spcAft>
            </a:pPr>
            <a:r>
              <a:rPr lang="en-US" b="1" err="1">
                <a:effectLst/>
                <a:latin typeface="Times New Roman"/>
                <a:ea typeface="Calibri"/>
                <a:cs typeface="Times New Roman"/>
              </a:rPr>
              <a:t>Tốt</a:t>
            </a:r>
            <a:r>
              <a:rPr lang="en-US" b="1">
                <a:effectLst/>
                <a:latin typeface="Times New Roman"/>
                <a:ea typeface="Calibri"/>
                <a:cs typeface="Times New Roman"/>
              </a:rPr>
              <a:t> </a:t>
            </a:r>
            <a:r>
              <a:rPr lang="en-US" b="1" err="1">
                <a:effectLst/>
                <a:latin typeface="Times New Roman"/>
                <a:ea typeface="Calibri"/>
                <a:cs typeface="Times New Roman"/>
              </a:rPr>
              <a:t>nghiệp</a:t>
            </a:r>
            <a:endParaRPr lang="en-US" b="1">
              <a:effectLst/>
              <a:latin typeface="Calibri"/>
              <a:ea typeface="Calibri"/>
              <a:cs typeface="Times New Roman"/>
            </a:endParaRPr>
          </a:p>
        </p:txBody>
      </p:sp>
      <p:sp>
        <p:nvSpPr>
          <p:cNvPr id="41" name="Google Shape;89;p15"/>
          <p:cNvSpPr txBox="1">
            <a:spLocks/>
          </p:cNvSpPr>
          <p:nvPr/>
        </p:nvSpPr>
        <p:spPr>
          <a:xfrm>
            <a:off x="602900" y="3714750"/>
            <a:ext cx="7924801" cy="1143000"/>
          </a:xfrm>
          <a:prstGeom prst="rect">
            <a:avLst/>
          </a:prstGeom>
          <a:blipFill>
            <a:blip r:embed="rId3"/>
            <a:tile tx="0" ty="0" sx="100000" sy="100000" flip="none" algn="tl"/>
          </a:blipFill>
          <a:ln/>
        </p:spPr>
        <p:style>
          <a:lnRef idx="0">
            <a:schemeClr val="accent3"/>
          </a:lnRef>
          <a:fillRef idx="3">
            <a:schemeClr val="accent3"/>
          </a:fillRef>
          <a:effectRef idx="3">
            <a:schemeClr val="accent3"/>
          </a:effectRef>
          <a:fontRef idx="minor">
            <a:schemeClr val="lt1"/>
          </a:fontRef>
        </p:style>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rgbClr val="FFFFFF"/>
              </a:buClr>
              <a:buSzPts val="1800"/>
              <a:buFont typeface="Raleway Light"/>
              <a:buNone/>
              <a:defRPr sz="1800" b="0" i="0" u="none" strike="noStrike" cap="none">
                <a:solidFill>
                  <a:srgbClr val="FFFFFF"/>
                </a:solidFill>
                <a:latin typeface="Raleway Light"/>
                <a:ea typeface="Raleway Light"/>
                <a:cs typeface="Raleway Light"/>
                <a:sym typeface="Raleway Light"/>
              </a:defRPr>
            </a:lvl1pPr>
            <a:lvl2pPr marL="914400" marR="0" lvl="1" indent="-342900" algn="l" rtl="0">
              <a:lnSpc>
                <a:spcPct val="100000"/>
              </a:lnSpc>
              <a:spcBef>
                <a:spcPts val="0"/>
              </a:spcBef>
              <a:spcAft>
                <a:spcPts val="0"/>
              </a:spcAft>
              <a:buClr>
                <a:srgbClr val="FFFFFF"/>
              </a:buClr>
              <a:buSzPts val="3000"/>
              <a:buFont typeface="Raleway Light"/>
              <a:buNone/>
              <a:defRPr sz="3000" b="0" i="0" u="none" strike="noStrike" cap="none">
                <a:solidFill>
                  <a:srgbClr val="FFFFFF"/>
                </a:solidFill>
                <a:latin typeface="Raleway Light"/>
                <a:ea typeface="Raleway Light"/>
                <a:cs typeface="Raleway Light"/>
                <a:sym typeface="Raleway Light"/>
              </a:defRPr>
            </a:lvl2pPr>
            <a:lvl3pPr marL="1371600" marR="0" lvl="2" indent="-342900" algn="l" rtl="0">
              <a:lnSpc>
                <a:spcPct val="100000"/>
              </a:lnSpc>
              <a:spcBef>
                <a:spcPts val="0"/>
              </a:spcBef>
              <a:spcAft>
                <a:spcPts val="0"/>
              </a:spcAft>
              <a:buClr>
                <a:srgbClr val="FFFFFF"/>
              </a:buClr>
              <a:buSzPts val="3000"/>
              <a:buFont typeface="Raleway Light"/>
              <a:buNone/>
              <a:defRPr sz="3000" b="0" i="0" u="none" strike="noStrike" cap="none">
                <a:solidFill>
                  <a:srgbClr val="FFFFFF"/>
                </a:solidFill>
                <a:latin typeface="Raleway Light"/>
                <a:ea typeface="Raleway Light"/>
                <a:cs typeface="Raleway Light"/>
                <a:sym typeface="Raleway Light"/>
              </a:defRPr>
            </a:lvl3pPr>
            <a:lvl4pPr marL="1828800" marR="0" lvl="3" indent="-342900" algn="l" rtl="0">
              <a:lnSpc>
                <a:spcPct val="100000"/>
              </a:lnSpc>
              <a:spcBef>
                <a:spcPts val="0"/>
              </a:spcBef>
              <a:spcAft>
                <a:spcPts val="0"/>
              </a:spcAft>
              <a:buClr>
                <a:srgbClr val="FFFFFF"/>
              </a:buClr>
              <a:buSzPts val="3000"/>
              <a:buFont typeface="Raleway Light"/>
              <a:buNone/>
              <a:defRPr sz="3000" b="0" i="0" u="none" strike="noStrike" cap="none">
                <a:solidFill>
                  <a:srgbClr val="FFFFFF"/>
                </a:solidFill>
                <a:latin typeface="Raleway Light"/>
                <a:ea typeface="Raleway Light"/>
                <a:cs typeface="Raleway Light"/>
                <a:sym typeface="Raleway Light"/>
              </a:defRPr>
            </a:lvl4pPr>
            <a:lvl5pPr marL="2286000" marR="0" lvl="4" indent="-342900" algn="l" rtl="0">
              <a:lnSpc>
                <a:spcPct val="100000"/>
              </a:lnSpc>
              <a:spcBef>
                <a:spcPts val="0"/>
              </a:spcBef>
              <a:spcAft>
                <a:spcPts val="0"/>
              </a:spcAft>
              <a:buClr>
                <a:srgbClr val="FFFFFF"/>
              </a:buClr>
              <a:buSzPts val="3000"/>
              <a:buFont typeface="Raleway Light"/>
              <a:buNone/>
              <a:defRPr sz="3000" b="0" i="0" u="none" strike="noStrike" cap="none">
                <a:solidFill>
                  <a:srgbClr val="FFFFFF"/>
                </a:solidFill>
                <a:latin typeface="Raleway Light"/>
                <a:ea typeface="Raleway Light"/>
                <a:cs typeface="Raleway Light"/>
                <a:sym typeface="Raleway Light"/>
              </a:defRPr>
            </a:lvl5pPr>
            <a:lvl6pPr marL="2743200" marR="0" lvl="5" indent="-342900" algn="l" rtl="0">
              <a:lnSpc>
                <a:spcPct val="100000"/>
              </a:lnSpc>
              <a:spcBef>
                <a:spcPts val="0"/>
              </a:spcBef>
              <a:spcAft>
                <a:spcPts val="0"/>
              </a:spcAft>
              <a:buClr>
                <a:srgbClr val="FFFFFF"/>
              </a:buClr>
              <a:buSzPts val="3000"/>
              <a:buFont typeface="Raleway Light"/>
              <a:buNone/>
              <a:defRPr sz="3000" b="0" i="0" u="none" strike="noStrike" cap="none">
                <a:solidFill>
                  <a:srgbClr val="FFFFFF"/>
                </a:solidFill>
                <a:latin typeface="Raleway Light"/>
                <a:ea typeface="Raleway Light"/>
                <a:cs typeface="Raleway Light"/>
                <a:sym typeface="Raleway Light"/>
              </a:defRPr>
            </a:lvl6pPr>
            <a:lvl7pPr marL="3200400" marR="0" lvl="6" indent="-342900" algn="l" rtl="0">
              <a:lnSpc>
                <a:spcPct val="100000"/>
              </a:lnSpc>
              <a:spcBef>
                <a:spcPts val="0"/>
              </a:spcBef>
              <a:spcAft>
                <a:spcPts val="0"/>
              </a:spcAft>
              <a:buClr>
                <a:srgbClr val="FFFFFF"/>
              </a:buClr>
              <a:buSzPts val="3000"/>
              <a:buFont typeface="Raleway Light"/>
              <a:buNone/>
              <a:defRPr sz="3000" b="0" i="0" u="none" strike="noStrike" cap="none">
                <a:solidFill>
                  <a:srgbClr val="FFFFFF"/>
                </a:solidFill>
                <a:latin typeface="Raleway Light"/>
                <a:ea typeface="Raleway Light"/>
                <a:cs typeface="Raleway Light"/>
                <a:sym typeface="Raleway Light"/>
              </a:defRPr>
            </a:lvl7pPr>
            <a:lvl8pPr marL="3657600" marR="0" lvl="7" indent="-342900" algn="l" rtl="0">
              <a:lnSpc>
                <a:spcPct val="100000"/>
              </a:lnSpc>
              <a:spcBef>
                <a:spcPts val="0"/>
              </a:spcBef>
              <a:spcAft>
                <a:spcPts val="0"/>
              </a:spcAft>
              <a:buClr>
                <a:srgbClr val="FFFFFF"/>
              </a:buClr>
              <a:buSzPts val="3000"/>
              <a:buFont typeface="Raleway Light"/>
              <a:buNone/>
              <a:defRPr sz="3000" b="0" i="0" u="none" strike="noStrike" cap="none">
                <a:solidFill>
                  <a:srgbClr val="FFFFFF"/>
                </a:solidFill>
                <a:latin typeface="Raleway Light"/>
                <a:ea typeface="Raleway Light"/>
                <a:cs typeface="Raleway Light"/>
                <a:sym typeface="Raleway Light"/>
              </a:defRPr>
            </a:lvl8pPr>
            <a:lvl9pPr marL="4114800" marR="0" lvl="8" indent="-342900" algn="l" rtl="0">
              <a:lnSpc>
                <a:spcPct val="100000"/>
              </a:lnSpc>
              <a:spcBef>
                <a:spcPts val="0"/>
              </a:spcBef>
              <a:spcAft>
                <a:spcPts val="0"/>
              </a:spcAft>
              <a:buClr>
                <a:srgbClr val="FFFFFF"/>
              </a:buClr>
              <a:buSzPts val="3000"/>
              <a:buFont typeface="Raleway Light"/>
              <a:buNone/>
              <a:defRPr sz="3000" b="0" i="0" u="none" strike="noStrike" cap="none">
                <a:solidFill>
                  <a:srgbClr val="FFFFFF"/>
                </a:solidFill>
                <a:latin typeface="Raleway Light"/>
                <a:ea typeface="Raleway Light"/>
                <a:cs typeface="Raleway Light"/>
                <a:sym typeface="Raleway Light"/>
              </a:defRPr>
            </a:lvl9pPr>
          </a:lstStyle>
          <a:p>
            <a:pPr marL="285750" indent="-285750" algn="just">
              <a:buFont typeface="Arial" pitchFamily="34" charset="0"/>
              <a:buChar char="•"/>
            </a:pPr>
            <a:r>
              <a:rPr lang="en-US" sz="1600" b="1" dirty="0" err="1" smtClean="0">
                <a:solidFill>
                  <a:schemeClr val="bg1"/>
                </a:solidFill>
                <a:latin typeface="Times New Roman" pitchFamily="18" charset="0"/>
                <a:cs typeface="Times New Roman" pitchFamily="18" charset="0"/>
              </a:rPr>
              <a:t>Doanh</a:t>
            </a:r>
            <a:r>
              <a:rPr lang="en-US" sz="1600" b="1" dirty="0" smtClean="0">
                <a:solidFill>
                  <a:schemeClr val="bg1"/>
                </a:solidFill>
                <a:latin typeface="Times New Roman" pitchFamily="18" charset="0"/>
                <a:cs typeface="Times New Roman" pitchFamily="18" charset="0"/>
              </a:rPr>
              <a:t> </a:t>
            </a:r>
            <a:r>
              <a:rPr lang="en-US" sz="1600" b="1" dirty="0" err="1" smtClean="0">
                <a:solidFill>
                  <a:schemeClr val="bg1"/>
                </a:solidFill>
                <a:latin typeface="Times New Roman" pitchFamily="18" charset="0"/>
                <a:cs typeface="Times New Roman" pitchFamily="18" charset="0"/>
              </a:rPr>
              <a:t>nghiệp</a:t>
            </a:r>
            <a:r>
              <a:rPr lang="vi-VN" sz="1600" b="1" dirty="0" smtClean="0">
                <a:solidFill>
                  <a:schemeClr val="bg1"/>
                </a:solidFill>
                <a:latin typeface="Times New Roman" pitchFamily="18" charset="0"/>
                <a:cs typeface="Times New Roman" pitchFamily="18" charset="0"/>
              </a:rPr>
              <a:t> trợ </a:t>
            </a:r>
            <a:r>
              <a:rPr lang="vi-VN" sz="1600" b="1" dirty="0">
                <a:solidFill>
                  <a:schemeClr val="bg1"/>
                </a:solidFill>
                <a:latin typeface="Times New Roman" pitchFamily="18" charset="0"/>
                <a:cs typeface="Times New Roman" pitchFamily="18" charset="0"/>
              </a:rPr>
              <a:t>giúp trong công tác tuyển sinh, chọn được đúng người học nghề theo nguyện vọng và năng lực cá </a:t>
            </a:r>
            <a:r>
              <a:rPr lang="vi-VN" sz="1600" b="1" dirty="0" smtClean="0">
                <a:solidFill>
                  <a:schemeClr val="bg1"/>
                </a:solidFill>
                <a:latin typeface="Times New Roman" pitchFamily="18" charset="0"/>
                <a:cs typeface="Times New Roman" pitchFamily="18" charset="0"/>
              </a:rPr>
              <a:t>nhân</a:t>
            </a:r>
            <a:r>
              <a:rPr lang="en-US" sz="1600" b="1" dirty="0" smtClean="0">
                <a:solidFill>
                  <a:schemeClr val="bg1"/>
                </a:solidFill>
                <a:latin typeface="Times New Roman" pitchFamily="18" charset="0"/>
                <a:cs typeface="Times New Roman" pitchFamily="18" charset="0"/>
              </a:rPr>
              <a:t>;</a:t>
            </a:r>
            <a:endParaRPr lang="en-US" sz="2800" b="1" dirty="0" smtClean="0">
              <a:solidFill>
                <a:schemeClr val="bg1"/>
              </a:solidFill>
              <a:latin typeface="Times New Roman" pitchFamily="18" charset="0"/>
              <a:cs typeface="Times New Roman" pitchFamily="18" charset="0"/>
            </a:endParaRPr>
          </a:p>
          <a:p>
            <a:pPr marL="285750" indent="-285750" algn="just">
              <a:buFont typeface="Arial" pitchFamily="34" charset="0"/>
              <a:buChar char="•"/>
            </a:pPr>
            <a:r>
              <a:rPr lang="vi-VN" sz="1600" b="1" dirty="0">
                <a:solidFill>
                  <a:schemeClr val="bg1"/>
                </a:solidFill>
                <a:latin typeface="Times New Roman" pitchFamily="18" charset="0"/>
                <a:cs typeface="Times New Roman" pitchFamily="18" charset="0"/>
              </a:rPr>
              <a:t>Sản phẩm đào tạo </a:t>
            </a:r>
            <a:r>
              <a:rPr lang="vi-VN" sz="1600" b="1" dirty="0" smtClean="0">
                <a:solidFill>
                  <a:schemeClr val="bg1"/>
                </a:solidFill>
                <a:latin typeface="Times New Roman" pitchFamily="18" charset="0"/>
                <a:cs typeface="Times New Roman" pitchFamily="18" charset="0"/>
              </a:rPr>
              <a:t>có </a:t>
            </a:r>
            <a:r>
              <a:rPr lang="vi-VN" sz="1600" b="1" dirty="0">
                <a:solidFill>
                  <a:schemeClr val="bg1"/>
                </a:solidFill>
                <a:latin typeface="Times New Roman" pitchFamily="18" charset="0"/>
                <a:cs typeface="Times New Roman" pitchFamily="18" charset="0"/>
              </a:rPr>
              <a:t>địa chỉ sử dụng, đáp ứng nhu cầu của thị trường lao </a:t>
            </a:r>
            <a:r>
              <a:rPr lang="vi-VN" sz="1600" b="1" dirty="0" smtClean="0">
                <a:solidFill>
                  <a:schemeClr val="bg1"/>
                </a:solidFill>
                <a:latin typeface="Times New Roman" pitchFamily="18" charset="0"/>
                <a:cs typeface="Times New Roman" pitchFamily="18" charset="0"/>
              </a:rPr>
              <a:t>động</a:t>
            </a:r>
            <a:r>
              <a:rPr lang="en-US" sz="1600" b="1" dirty="0" smtClean="0">
                <a:solidFill>
                  <a:schemeClr val="bg1"/>
                </a:solidFill>
                <a:latin typeface="Times New Roman" pitchFamily="18" charset="0"/>
                <a:cs typeface="Times New Roman" pitchFamily="18" charset="0"/>
              </a:rPr>
              <a:t>.</a:t>
            </a:r>
            <a:endParaRPr lang="en-US" sz="16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599971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8"/>
                                        </p:tgtEl>
                                        <p:attrNameLst>
                                          <p:attrName>style.visibility</p:attrName>
                                        </p:attrNameLst>
                                      </p:cBhvr>
                                      <p:to>
                                        <p:strVal val="visible"/>
                                      </p:to>
                                    </p:set>
                                    <p:animEffect transition="in" filter="fade">
                                      <p:cBhvr>
                                        <p:cTn id="11" dur="500"/>
                                        <p:tgtEl>
                                          <p:spTgt spid="8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ppt_x"/>
                                          </p:val>
                                        </p:tav>
                                        <p:tav tm="100000">
                                          <p:val>
                                            <p:strVal val="#ppt_x"/>
                                          </p:val>
                                        </p:tav>
                                      </p:tavLst>
                                    </p:anim>
                                    <p:anim calcmode="lin" valueType="num">
                                      <p:cBhvr additive="base">
                                        <p:cTn id="1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
                                          </p:val>
                                        </p:tav>
                                        <p:tav tm="100000">
                                          <p:val>
                                            <p:strVal val="#ppt_x"/>
                                          </p:val>
                                        </p:tav>
                                      </p:tavLst>
                                    </p:anim>
                                    <p:anim calcmode="lin" valueType="num">
                                      <p:cBhvr>
                                        <p:cTn id="2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barn(inVertical)">
                                      <p:cBhvr>
                                        <p:cTn id="34" dur="500"/>
                                        <p:tgtEl>
                                          <p:spTgt spid="17"/>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arn(inVertical)">
                                      <p:cBhvr>
                                        <p:cTn id="37" dur="500"/>
                                        <p:tgtEl>
                                          <p:spTgt spid="19"/>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inVertical)">
                                      <p:cBhvr>
                                        <p:cTn id="40" dur="5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ppt_x"/>
                                          </p:val>
                                        </p:tav>
                                        <p:tav tm="100000">
                                          <p:val>
                                            <p:strVal val="#ppt_x"/>
                                          </p:val>
                                        </p:tav>
                                      </p:tavLst>
                                    </p:anim>
                                    <p:anim calcmode="lin" valueType="num">
                                      <p:cBhvr additive="base">
                                        <p:cTn id="46" dur="5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500" fill="hold"/>
                                        <p:tgtEl>
                                          <p:spTgt spid="8"/>
                                        </p:tgtEl>
                                        <p:attrNameLst>
                                          <p:attrName>ppt_x</p:attrName>
                                        </p:attrNameLst>
                                      </p:cBhvr>
                                      <p:tavLst>
                                        <p:tav tm="0">
                                          <p:val>
                                            <p:strVal val="#ppt_x"/>
                                          </p:val>
                                        </p:tav>
                                        <p:tav tm="100000">
                                          <p:val>
                                            <p:strVal val="#ppt_x"/>
                                          </p:val>
                                        </p:tav>
                                      </p:tavLst>
                                    </p:anim>
                                    <p:anim calcmode="lin" valueType="num">
                                      <p:cBhvr additive="base">
                                        <p:cTn id="54" dur="5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500" fill="hold"/>
                                        <p:tgtEl>
                                          <p:spTgt spid="7"/>
                                        </p:tgtEl>
                                        <p:attrNameLst>
                                          <p:attrName>ppt_x</p:attrName>
                                        </p:attrNameLst>
                                      </p:cBhvr>
                                      <p:tavLst>
                                        <p:tav tm="0">
                                          <p:val>
                                            <p:strVal val="#ppt_x"/>
                                          </p:val>
                                        </p:tav>
                                        <p:tav tm="100000">
                                          <p:val>
                                            <p:strVal val="#ppt_x"/>
                                          </p:val>
                                        </p:tav>
                                      </p:tavLst>
                                    </p:anim>
                                    <p:anim calcmode="lin" valueType="num">
                                      <p:cBhvr additive="base">
                                        <p:cTn id="5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nodeType="click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wipe(down)">
                                      <p:cBhvr>
                                        <p:cTn id="63" dur="500"/>
                                        <p:tgtEl>
                                          <p:spTgt spid="10"/>
                                        </p:tgtEl>
                                      </p:cBhvr>
                                    </p:animEffect>
                                  </p:childTnLst>
                                </p:cTn>
                              </p:par>
                              <p:par>
                                <p:cTn id="64" presetID="22" presetClass="entr" presetSubtype="4"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down)">
                                      <p:cBhvr>
                                        <p:cTn id="66" dur="500"/>
                                        <p:tgtEl>
                                          <p:spTgt spid="11"/>
                                        </p:tgtEl>
                                      </p:cBhvr>
                                    </p:animEffect>
                                  </p:childTnLst>
                                </p:cTn>
                              </p:par>
                              <p:par>
                                <p:cTn id="67" presetID="22" presetClass="entr" presetSubtype="4"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wipe(down)">
                                      <p:cBhvr>
                                        <p:cTn id="69" dur="500"/>
                                        <p:tgtEl>
                                          <p:spTgt spid="14"/>
                                        </p:tgtEl>
                                      </p:cBhvr>
                                    </p:animEffect>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additive="base">
                                        <p:cTn id="74" dur="500" fill="hold"/>
                                        <p:tgtEl>
                                          <p:spTgt spid="41"/>
                                        </p:tgtEl>
                                        <p:attrNameLst>
                                          <p:attrName>ppt_x</p:attrName>
                                        </p:attrNameLst>
                                      </p:cBhvr>
                                      <p:tavLst>
                                        <p:tav tm="0">
                                          <p:val>
                                            <p:strVal val="#ppt_x"/>
                                          </p:val>
                                        </p:tav>
                                        <p:tav tm="100000">
                                          <p:val>
                                            <p:strVal val="#ppt_x"/>
                                          </p:val>
                                        </p:tav>
                                      </p:tavLst>
                                    </p:anim>
                                    <p:anim calcmode="lin" valueType="num">
                                      <p:cBhvr additive="base">
                                        <p:cTn id="75"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 presetClass="entr" presetSubtype="4" fill="hold" nodeType="clickEffect">
                                  <p:stCondLst>
                                    <p:cond delay="0"/>
                                  </p:stCondLst>
                                  <p:childTnLst>
                                    <p:set>
                                      <p:cBhvr>
                                        <p:cTn id="79" dur="1" fill="hold">
                                          <p:stCondLst>
                                            <p:cond delay="0"/>
                                          </p:stCondLst>
                                        </p:cTn>
                                        <p:tgtEl>
                                          <p:spTgt spid="41">
                                            <p:txEl>
                                              <p:pRg st="1" end="1"/>
                                            </p:txEl>
                                          </p:spTgt>
                                        </p:tgtEl>
                                        <p:attrNameLst>
                                          <p:attrName>style.visibility</p:attrName>
                                        </p:attrNameLst>
                                      </p:cBhvr>
                                      <p:to>
                                        <p:strVal val="visible"/>
                                      </p:to>
                                    </p:set>
                                    <p:anim calcmode="lin" valueType="num">
                                      <p:cBhvr additive="base">
                                        <p:cTn id="80" dur="500" fill="hold"/>
                                        <p:tgtEl>
                                          <p:spTgt spid="41">
                                            <p:txEl>
                                              <p:pRg st="1" end="1"/>
                                            </p:txEl>
                                          </p:spTgt>
                                        </p:tgtEl>
                                        <p:attrNameLst>
                                          <p:attrName>ppt_x</p:attrName>
                                        </p:attrNameLst>
                                      </p:cBhvr>
                                      <p:tavLst>
                                        <p:tav tm="0">
                                          <p:val>
                                            <p:strVal val="#ppt_x"/>
                                          </p:val>
                                        </p:tav>
                                        <p:tav tm="100000">
                                          <p:val>
                                            <p:strVal val="#ppt_x"/>
                                          </p:val>
                                        </p:tav>
                                      </p:tavLst>
                                    </p:anim>
                                    <p:anim calcmode="lin" valueType="num">
                                      <p:cBhvr additive="base">
                                        <p:cTn id="81" dur="500" fill="hold"/>
                                        <p:tgtEl>
                                          <p:spTgt spid="4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90" grpId="0"/>
      <p:bldP spid="7" grpId="0" animBg="1"/>
      <p:bldP spid="12" grpId="0" animBg="1"/>
      <p:bldP spid="14" grpId="0" animBg="1"/>
      <p:bldP spid="15" grpId="0" animBg="1"/>
      <p:bldP spid="16" grpId="0" animBg="1"/>
      <p:bldP spid="18" grpId="0" animBg="1"/>
      <p:bldP spid="19" grpId="0" animBg="1"/>
      <p:bldP spid="4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7"/>
          <p:cNvSpPr txBox="1">
            <a:spLocks noGrp="1"/>
          </p:cNvSpPr>
          <p:nvPr>
            <p:ph type="title"/>
          </p:nvPr>
        </p:nvSpPr>
        <p:spPr>
          <a:xfrm>
            <a:off x="922000" y="590550"/>
            <a:ext cx="6866100" cy="990600"/>
          </a:xfrm>
          <a:prstGeom prst="rect">
            <a:avLst/>
          </a:prstGeom>
          <a:blipFill>
            <a:blip r:embed="rId3"/>
            <a:tile tx="0" ty="0" sx="100000" sy="100000" flip="none" algn="tl"/>
          </a:blipFill>
        </p:spPr>
        <p:txBody>
          <a:bodyPr spcFirstLastPara="1" wrap="square" lIns="91425" tIns="91425" rIns="91425" bIns="91425" anchor="t" anchorCtr="0">
            <a:noAutofit/>
          </a:bodyPr>
          <a:lstStyle/>
          <a:p>
            <a:pPr lvl="0"/>
            <a:r>
              <a:rPr lang="vi-VN" sz="6000" dirty="0">
                <a:solidFill>
                  <a:srgbClr val="FFB600"/>
                </a:solidFill>
                <a:latin typeface="Times New Roman" pitchFamily="18" charset="0"/>
                <a:cs typeface="Times New Roman" pitchFamily="18" charset="0"/>
              </a:rPr>
              <a:t>Kiến nghị</a:t>
            </a:r>
            <a:r>
              <a:rPr lang="en" sz="6000" dirty="0">
                <a:solidFill>
                  <a:srgbClr val="FFB600"/>
                </a:solidFill>
                <a:latin typeface="Times New Roman" pitchFamily="18" charset="0"/>
                <a:cs typeface="Times New Roman" pitchFamily="18" charset="0"/>
              </a:rPr>
              <a:t> </a:t>
            </a:r>
            <a:endParaRPr sz="6000" dirty="0">
              <a:latin typeface="Times New Roman" pitchFamily="18" charset="0"/>
              <a:cs typeface="Times New Roman" pitchFamily="18" charset="0"/>
            </a:endParaRPr>
          </a:p>
        </p:txBody>
      </p:sp>
      <p:sp>
        <p:nvSpPr>
          <p:cNvPr id="102" name="Google Shape;102;p17"/>
          <p:cNvSpPr txBox="1">
            <a:spLocks noGrp="1"/>
          </p:cNvSpPr>
          <p:nvPr>
            <p:ph type="body" idx="1"/>
          </p:nvPr>
        </p:nvSpPr>
        <p:spPr>
          <a:xfrm>
            <a:off x="922000" y="1733550"/>
            <a:ext cx="7197638" cy="2895600"/>
          </a:xfrm>
          <a:prstGeom prst="rect">
            <a:avLst/>
          </a:prstGeom>
          <a:blipFill>
            <a:blip r:embed="rId4"/>
            <a:tile tx="0" ty="0" sx="100000" sy="100000" flip="none" algn="tl"/>
          </a:blipFill>
        </p:spPr>
        <p:txBody>
          <a:bodyPr spcFirstLastPara="1" wrap="square" lIns="91425" tIns="91425" rIns="91425" bIns="91425" anchor="t" anchorCtr="0">
            <a:noAutofit/>
          </a:bodyPr>
          <a:lstStyle/>
          <a:p>
            <a:pPr marL="114300" lvl="0" indent="0">
              <a:buNone/>
            </a:pPr>
            <a:r>
              <a:rPr lang="en-US" sz="1900" b="1" i="1" dirty="0" smtClean="0">
                <a:solidFill>
                  <a:srgbClr val="0070C0"/>
                </a:solidFill>
                <a:latin typeface="Times New Roman" pitchFamily="18" charset="0"/>
                <a:cs typeface="Times New Roman" pitchFamily="18" charset="0"/>
              </a:rPr>
              <a:t>1. </a:t>
            </a:r>
            <a:r>
              <a:rPr lang="en-US" sz="1900" b="1" i="1" dirty="0" err="1" smtClean="0">
                <a:solidFill>
                  <a:srgbClr val="0070C0"/>
                </a:solidFill>
                <a:latin typeface="Times New Roman" pitchFamily="18" charset="0"/>
                <a:cs typeface="Times New Roman" pitchFamily="18" charset="0"/>
              </a:rPr>
              <a:t>Đối</a:t>
            </a:r>
            <a:r>
              <a:rPr lang="en-US" sz="1900" b="1" i="1" dirty="0" smtClean="0">
                <a:solidFill>
                  <a:srgbClr val="0070C0"/>
                </a:solidFill>
                <a:latin typeface="Times New Roman" pitchFamily="18" charset="0"/>
                <a:cs typeface="Times New Roman" pitchFamily="18" charset="0"/>
              </a:rPr>
              <a:t> </a:t>
            </a:r>
            <a:r>
              <a:rPr lang="en-US" sz="1900" b="1" i="1" dirty="0" err="1">
                <a:solidFill>
                  <a:srgbClr val="0070C0"/>
                </a:solidFill>
                <a:latin typeface="Times New Roman" pitchFamily="18" charset="0"/>
                <a:cs typeface="Times New Roman" pitchFamily="18" charset="0"/>
              </a:rPr>
              <a:t>với</a:t>
            </a:r>
            <a:r>
              <a:rPr lang="en-US" sz="1900" b="1" i="1" dirty="0">
                <a:solidFill>
                  <a:srgbClr val="0070C0"/>
                </a:solidFill>
                <a:latin typeface="Times New Roman" pitchFamily="18" charset="0"/>
                <a:cs typeface="Times New Roman" pitchFamily="18" charset="0"/>
              </a:rPr>
              <a:t> </a:t>
            </a:r>
            <a:r>
              <a:rPr lang="en-US" sz="1900" b="1" i="1" dirty="0" err="1">
                <a:solidFill>
                  <a:srgbClr val="0070C0"/>
                </a:solidFill>
                <a:latin typeface="Times New Roman" pitchFamily="18" charset="0"/>
                <a:cs typeface="Times New Roman" pitchFamily="18" charset="0"/>
              </a:rPr>
              <a:t>Bộ</a:t>
            </a:r>
            <a:r>
              <a:rPr lang="en-US" sz="1900" b="1" i="1" dirty="0">
                <a:solidFill>
                  <a:srgbClr val="0070C0"/>
                </a:solidFill>
                <a:latin typeface="Times New Roman" pitchFamily="18" charset="0"/>
                <a:cs typeface="Times New Roman" pitchFamily="18" charset="0"/>
              </a:rPr>
              <a:t> Lao </a:t>
            </a:r>
            <a:r>
              <a:rPr lang="en-US" sz="1900" b="1" i="1" dirty="0" err="1">
                <a:solidFill>
                  <a:srgbClr val="0070C0"/>
                </a:solidFill>
                <a:latin typeface="Times New Roman" pitchFamily="18" charset="0"/>
                <a:cs typeface="Times New Roman" pitchFamily="18" charset="0"/>
              </a:rPr>
              <a:t>động</a:t>
            </a:r>
            <a:r>
              <a:rPr lang="en-US" sz="1900" b="1" i="1" dirty="0">
                <a:solidFill>
                  <a:srgbClr val="0070C0"/>
                </a:solidFill>
                <a:latin typeface="Times New Roman" pitchFamily="18" charset="0"/>
                <a:cs typeface="Times New Roman" pitchFamily="18" charset="0"/>
              </a:rPr>
              <a:t> </a:t>
            </a:r>
            <a:r>
              <a:rPr lang="en-US" sz="1900" b="1" i="1" dirty="0" err="1">
                <a:solidFill>
                  <a:srgbClr val="0070C0"/>
                </a:solidFill>
                <a:latin typeface="Times New Roman" pitchFamily="18" charset="0"/>
                <a:cs typeface="Times New Roman" pitchFamily="18" charset="0"/>
              </a:rPr>
              <a:t>Thương</a:t>
            </a:r>
            <a:r>
              <a:rPr lang="en-US" sz="1900" b="1" i="1" dirty="0">
                <a:solidFill>
                  <a:srgbClr val="0070C0"/>
                </a:solidFill>
                <a:latin typeface="Times New Roman" pitchFamily="18" charset="0"/>
                <a:cs typeface="Times New Roman" pitchFamily="18" charset="0"/>
              </a:rPr>
              <a:t> </a:t>
            </a:r>
            <a:r>
              <a:rPr lang="en-US" sz="1900" b="1" i="1" dirty="0" err="1">
                <a:solidFill>
                  <a:srgbClr val="0070C0"/>
                </a:solidFill>
                <a:latin typeface="Times New Roman" pitchFamily="18" charset="0"/>
                <a:cs typeface="Times New Roman" pitchFamily="18" charset="0"/>
              </a:rPr>
              <a:t>binh</a:t>
            </a:r>
            <a:r>
              <a:rPr lang="en-US" sz="1900" b="1" i="1" dirty="0">
                <a:solidFill>
                  <a:srgbClr val="0070C0"/>
                </a:solidFill>
                <a:latin typeface="Times New Roman" pitchFamily="18" charset="0"/>
                <a:cs typeface="Times New Roman" pitchFamily="18" charset="0"/>
              </a:rPr>
              <a:t> &amp; </a:t>
            </a:r>
            <a:r>
              <a:rPr lang="en-US" sz="1900" b="1" i="1" dirty="0" err="1">
                <a:solidFill>
                  <a:srgbClr val="0070C0"/>
                </a:solidFill>
                <a:latin typeface="Times New Roman" pitchFamily="18" charset="0"/>
                <a:cs typeface="Times New Roman" pitchFamily="18" charset="0"/>
              </a:rPr>
              <a:t>Xã</a:t>
            </a:r>
            <a:r>
              <a:rPr lang="en-US" sz="1900" b="1" i="1" dirty="0">
                <a:solidFill>
                  <a:srgbClr val="0070C0"/>
                </a:solidFill>
                <a:latin typeface="Times New Roman" pitchFamily="18" charset="0"/>
                <a:cs typeface="Times New Roman" pitchFamily="18" charset="0"/>
              </a:rPr>
              <a:t> </a:t>
            </a:r>
            <a:r>
              <a:rPr lang="en-US" sz="1900" b="1" i="1" dirty="0" err="1" smtClean="0">
                <a:solidFill>
                  <a:srgbClr val="0070C0"/>
                </a:solidFill>
                <a:latin typeface="Times New Roman" pitchFamily="18" charset="0"/>
                <a:cs typeface="Times New Roman" pitchFamily="18" charset="0"/>
              </a:rPr>
              <a:t>hội</a:t>
            </a:r>
            <a:endParaRPr lang="en-US" sz="1900" b="1" i="1" dirty="0" smtClean="0">
              <a:solidFill>
                <a:srgbClr val="0070C0"/>
              </a:solidFill>
              <a:latin typeface="Times New Roman" pitchFamily="18" charset="0"/>
              <a:cs typeface="Times New Roman" pitchFamily="18" charset="0"/>
            </a:endParaRPr>
          </a:p>
          <a:p>
            <a:pPr lvl="0" algn="just">
              <a:spcAft>
                <a:spcPts val="600"/>
              </a:spcAft>
            </a:pPr>
            <a:r>
              <a:rPr lang="vi-VN" sz="1900" b="1" dirty="0">
                <a:solidFill>
                  <a:schemeClr val="bg2">
                    <a:lumMod val="75000"/>
                  </a:schemeClr>
                </a:solidFill>
                <a:latin typeface="Times New Roman" pitchFamily="18" charset="0"/>
                <a:cs typeface="Times New Roman" pitchFamily="18" charset="0"/>
              </a:rPr>
              <a:t>Cho phép các cơ sở đào tạo điều chỉnh mục tiêu, nội dung chương trình đào tạo theo yêu cầu của DN và thực tiễn</a:t>
            </a:r>
            <a:endParaRPr lang="en-US" sz="1900" b="1" dirty="0">
              <a:solidFill>
                <a:schemeClr val="bg2">
                  <a:lumMod val="75000"/>
                </a:schemeClr>
              </a:solidFill>
              <a:latin typeface="Times New Roman" pitchFamily="18" charset="0"/>
              <a:cs typeface="Times New Roman" pitchFamily="18" charset="0"/>
            </a:endParaRPr>
          </a:p>
          <a:p>
            <a:pPr lvl="0" algn="just">
              <a:spcAft>
                <a:spcPts val="600"/>
              </a:spcAft>
            </a:pPr>
            <a:r>
              <a:rPr lang="en-US" sz="1900" b="1" dirty="0" smtClean="0">
                <a:solidFill>
                  <a:schemeClr val="bg2">
                    <a:lumMod val="75000"/>
                  </a:schemeClr>
                </a:solidFill>
                <a:latin typeface="Times New Roman" pitchFamily="18" charset="0"/>
                <a:cs typeface="Times New Roman" pitchFamily="18" charset="0"/>
              </a:rPr>
              <a:t>K</a:t>
            </a:r>
            <a:r>
              <a:rPr lang="vi-VN" sz="1900" b="1" dirty="0" smtClean="0">
                <a:solidFill>
                  <a:schemeClr val="bg2">
                    <a:lumMod val="75000"/>
                  </a:schemeClr>
                </a:solidFill>
                <a:latin typeface="Times New Roman" pitchFamily="18" charset="0"/>
                <a:cs typeface="Times New Roman" pitchFamily="18" charset="0"/>
              </a:rPr>
              <a:t>huyến </a:t>
            </a:r>
            <a:r>
              <a:rPr lang="vi-VN" sz="1900" b="1" dirty="0">
                <a:solidFill>
                  <a:schemeClr val="bg2">
                    <a:lumMod val="75000"/>
                  </a:schemeClr>
                </a:solidFill>
                <a:latin typeface="Times New Roman" pitchFamily="18" charset="0"/>
                <a:cs typeface="Times New Roman" pitchFamily="18" charset="0"/>
              </a:rPr>
              <a:t>khích các cơ sở ĐTN chủ động huy động các nguồn đầu tư từ phía DN vào quá trình </a:t>
            </a:r>
            <a:r>
              <a:rPr lang="vi-VN" sz="1900" b="1" dirty="0" smtClean="0">
                <a:solidFill>
                  <a:schemeClr val="bg2">
                    <a:lumMod val="75000"/>
                  </a:schemeClr>
                </a:solidFill>
                <a:latin typeface="Times New Roman" pitchFamily="18" charset="0"/>
                <a:cs typeface="Times New Roman" pitchFamily="18" charset="0"/>
              </a:rPr>
              <a:t>ĐTN</a:t>
            </a:r>
            <a:r>
              <a:rPr lang="en-US" sz="1900" b="1" dirty="0" smtClean="0">
                <a:solidFill>
                  <a:schemeClr val="bg2">
                    <a:lumMod val="75000"/>
                  </a:schemeClr>
                </a:solidFill>
                <a:latin typeface="Times New Roman" pitchFamily="18" charset="0"/>
                <a:cs typeface="Times New Roman" pitchFamily="18" charset="0"/>
              </a:rPr>
              <a:t>;</a:t>
            </a:r>
          </a:p>
          <a:p>
            <a:pPr lvl="0" algn="just">
              <a:spcAft>
                <a:spcPts val="600"/>
              </a:spcAft>
            </a:pPr>
            <a:r>
              <a:rPr lang="vi-VN" sz="1900" b="1" dirty="0">
                <a:solidFill>
                  <a:schemeClr val="bg2">
                    <a:lumMod val="75000"/>
                  </a:schemeClr>
                </a:solidFill>
                <a:latin typeface="Times New Roman" pitchFamily="18" charset="0"/>
                <a:cs typeface="Times New Roman" pitchFamily="18" charset="0"/>
              </a:rPr>
              <a:t>Quy định và kiểm tra về việc cập nhật công nghệ, dây chuyền sản xuất thực tế tiên tiến, hiện đại trong nội dung chương trình đào </a:t>
            </a:r>
            <a:r>
              <a:rPr lang="vi-VN" sz="1900" b="1" dirty="0" smtClean="0">
                <a:solidFill>
                  <a:schemeClr val="bg2">
                    <a:lumMod val="75000"/>
                  </a:schemeClr>
                </a:solidFill>
                <a:latin typeface="Times New Roman" pitchFamily="18" charset="0"/>
                <a:cs typeface="Times New Roman" pitchFamily="18" charset="0"/>
              </a:rPr>
              <a:t>tạo</a:t>
            </a:r>
            <a:r>
              <a:rPr lang="en-US" sz="1900" b="1" dirty="0" smtClean="0">
                <a:solidFill>
                  <a:schemeClr val="bg2">
                    <a:lumMod val="75000"/>
                  </a:schemeClr>
                </a:solidFill>
                <a:latin typeface="Times New Roman" pitchFamily="18" charset="0"/>
                <a:cs typeface="Times New Roman" pitchFamily="18" charset="0"/>
              </a:rPr>
              <a:t>.</a:t>
            </a:r>
            <a:endParaRPr sz="1900" b="1" dirty="0">
              <a:solidFill>
                <a:schemeClr val="bg2">
                  <a:lumMod val="75000"/>
                </a:schemeClr>
              </a:solidFill>
              <a:latin typeface="Times New Roman" pitchFamily="18" charset="0"/>
              <a:cs typeface="Times New Roman" pitchFamily="18" charset="0"/>
            </a:endParaRPr>
          </a:p>
        </p:txBody>
      </p:sp>
      <p:sp>
        <p:nvSpPr>
          <p:cNvPr id="103" name="Google Shape;103;p17"/>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11</a:t>
            </a:fld>
            <a:endParaRPr/>
          </a:p>
        </p:txBody>
      </p:sp>
      <p:grpSp>
        <p:nvGrpSpPr>
          <p:cNvPr id="104" name="Google Shape;104;p17"/>
          <p:cNvGrpSpPr/>
          <p:nvPr/>
        </p:nvGrpSpPr>
        <p:grpSpPr>
          <a:xfrm>
            <a:off x="8119638" y="225980"/>
            <a:ext cx="539546" cy="879605"/>
            <a:chOff x="6730350" y="2315900"/>
            <a:chExt cx="257700" cy="420100"/>
          </a:xfrm>
        </p:grpSpPr>
        <p:sp>
          <p:nvSpPr>
            <p:cNvPr id="105" name="Google Shape;105;p17"/>
            <p:cNvSpPr/>
            <p:nvPr/>
          </p:nvSpPr>
          <p:spPr>
            <a:xfrm>
              <a:off x="6807900" y="26712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7"/>
            <p:cNvSpPr/>
            <p:nvPr/>
          </p:nvSpPr>
          <p:spPr>
            <a:xfrm>
              <a:off x="6807900" y="26364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7"/>
            <p:cNvSpPr/>
            <p:nvPr/>
          </p:nvSpPr>
          <p:spPr>
            <a:xfrm>
              <a:off x="6807900" y="2706075"/>
              <a:ext cx="102600" cy="29925"/>
            </a:xfrm>
            <a:custGeom>
              <a:avLst/>
              <a:gdLst/>
              <a:ahLst/>
              <a:cxnLst/>
              <a:rect l="l" t="t" r="r" b="b"/>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7"/>
            <p:cNvSpPr/>
            <p:nvPr/>
          </p:nvSpPr>
          <p:spPr>
            <a:xfrm>
              <a:off x="6811575" y="2463675"/>
              <a:ext cx="95275" cy="160600"/>
            </a:xfrm>
            <a:custGeom>
              <a:avLst/>
              <a:gdLst/>
              <a:ahLst/>
              <a:cxnLst/>
              <a:rect l="l" t="t" r="r" b="b"/>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7"/>
            <p:cNvSpPr/>
            <p:nvPr/>
          </p:nvSpPr>
          <p:spPr>
            <a:xfrm>
              <a:off x="6730350" y="2315900"/>
              <a:ext cx="257700" cy="308375"/>
            </a:xfrm>
            <a:custGeom>
              <a:avLst/>
              <a:gdLst/>
              <a:ahLst/>
              <a:cxnLst/>
              <a:rect l="l" t="t" r="r" b="b"/>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01"/>
                                        </p:tgtEl>
                                        <p:attrNameLst>
                                          <p:attrName>style.visibility</p:attrName>
                                        </p:attrNameLst>
                                      </p:cBhvr>
                                      <p:to>
                                        <p:strVal val="visible"/>
                                      </p:to>
                                    </p:set>
                                    <p:animEffect transition="in" filter="fade">
                                      <p:cBhvr>
                                        <p:cTn id="11" dur="500"/>
                                        <p:tgtEl>
                                          <p:spTgt spid="101"/>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102">
                                            <p:txEl>
                                              <p:pRg st="0" end="0"/>
                                            </p:txEl>
                                          </p:spTgt>
                                        </p:tgtEl>
                                        <p:attrNameLst>
                                          <p:attrName>style.visibility</p:attrName>
                                        </p:attrNameLst>
                                      </p:cBhvr>
                                      <p:to>
                                        <p:strVal val="visible"/>
                                      </p:to>
                                    </p:set>
                                    <p:anim calcmode="lin" valueType="num">
                                      <p:cBhvr additive="base">
                                        <p:cTn id="16" dur="500" fill="hold"/>
                                        <p:tgtEl>
                                          <p:spTgt spid="102">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102">
                                            <p:txEl>
                                              <p:pRg st="0" end="0"/>
                                            </p:txEl>
                                          </p:spTgt>
                                        </p:tgtEl>
                                        <p:attrNameLst>
                                          <p:attrName>ppt_y</p:attrName>
                                        </p:attrNameLst>
                                      </p:cBhvr>
                                      <p:tavLst>
                                        <p:tav tm="0">
                                          <p:val>
                                            <p:strVal val="1+#ppt_h/2"/>
                                          </p:val>
                                        </p:tav>
                                        <p:tav tm="100000">
                                          <p:val>
                                            <p:strVal val="#ppt_y"/>
                                          </p:val>
                                        </p:tav>
                                      </p:tavLst>
                                    </p:anim>
                                  </p:childTnLst>
                                </p:cTn>
                              </p:par>
                              <p:par>
                                <p:cTn id="18" presetID="22" presetClass="entr" presetSubtype="4" fill="hold" nodeType="withEffect">
                                  <p:stCondLst>
                                    <p:cond delay="0"/>
                                  </p:stCondLst>
                                  <p:childTnLst>
                                    <p:set>
                                      <p:cBhvr>
                                        <p:cTn id="19" dur="1" fill="hold">
                                          <p:stCondLst>
                                            <p:cond delay="0"/>
                                          </p:stCondLst>
                                        </p:cTn>
                                        <p:tgtEl>
                                          <p:spTgt spid="102">
                                            <p:txEl>
                                              <p:pRg st="1" end="1"/>
                                            </p:txEl>
                                          </p:spTgt>
                                        </p:tgtEl>
                                        <p:attrNameLst>
                                          <p:attrName>style.visibility</p:attrName>
                                        </p:attrNameLst>
                                      </p:cBhvr>
                                      <p:to>
                                        <p:strVal val="visible"/>
                                      </p:to>
                                    </p:set>
                                    <p:animEffect transition="in" filter="wipe(down)">
                                      <p:cBhvr>
                                        <p:cTn id="20" dur="500"/>
                                        <p:tgtEl>
                                          <p:spTgt spid="102">
                                            <p:txEl>
                                              <p:pRg st="1" end="1"/>
                                            </p:txEl>
                                          </p:spTgt>
                                        </p:tgtEl>
                                      </p:cBhvr>
                                    </p:animEffect>
                                  </p:childTnLst>
                                </p:cTn>
                              </p:par>
                              <p:par>
                                <p:cTn id="21" presetID="22" presetClass="entr" presetSubtype="4" fill="hold" nodeType="withEffect">
                                  <p:stCondLst>
                                    <p:cond delay="0"/>
                                  </p:stCondLst>
                                  <p:childTnLst>
                                    <p:set>
                                      <p:cBhvr>
                                        <p:cTn id="22" dur="1" fill="hold">
                                          <p:stCondLst>
                                            <p:cond delay="0"/>
                                          </p:stCondLst>
                                        </p:cTn>
                                        <p:tgtEl>
                                          <p:spTgt spid="102">
                                            <p:txEl>
                                              <p:pRg st="2" end="2"/>
                                            </p:txEl>
                                          </p:spTgt>
                                        </p:tgtEl>
                                        <p:attrNameLst>
                                          <p:attrName>style.visibility</p:attrName>
                                        </p:attrNameLst>
                                      </p:cBhvr>
                                      <p:to>
                                        <p:strVal val="visible"/>
                                      </p:to>
                                    </p:set>
                                    <p:animEffect transition="in" filter="wipe(down)">
                                      <p:cBhvr>
                                        <p:cTn id="23" dur="500"/>
                                        <p:tgtEl>
                                          <p:spTgt spid="102">
                                            <p:txEl>
                                              <p:pRg st="2" end="2"/>
                                            </p:txEl>
                                          </p:spTgt>
                                        </p:tgtEl>
                                      </p:cBhvr>
                                    </p:animEffect>
                                  </p:childTnLst>
                                </p:cTn>
                              </p:par>
                              <p:par>
                                <p:cTn id="24" presetID="2" presetClass="entr" presetSubtype="4" fill="hold" nodeType="withEffect">
                                  <p:stCondLst>
                                    <p:cond delay="0"/>
                                  </p:stCondLst>
                                  <p:childTnLst>
                                    <p:set>
                                      <p:cBhvr>
                                        <p:cTn id="25" dur="1" fill="hold">
                                          <p:stCondLst>
                                            <p:cond delay="0"/>
                                          </p:stCondLst>
                                        </p:cTn>
                                        <p:tgtEl>
                                          <p:spTgt spid="102">
                                            <p:txEl>
                                              <p:pRg st="3" end="3"/>
                                            </p:txEl>
                                          </p:spTgt>
                                        </p:tgtEl>
                                        <p:attrNameLst>
                                          <p:attrName>style.visibility</p:attrName>
                                        </p:attrNameLst>
                                      </p:cBhvr>
                                      <p:to>
                                        <p:strVal val="visible"/>
                                      </p:to>
                                    </p:set>
                                    <p:anim calcmode="lin" valueType="num">
                                      <p:cBhvr additive="base">
                                        <p:cTn id="26" dur="500" fill="hold"/>
                                        <p:tgtEl>
                                          <p:spTgt spid="102">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10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7"/>
          <p:cNvSpPr txBox="1">
            <a:spLocks noGrp="1"/>
          </p:cNvSpPr>
          <p:nvPr>
            <p:ph type="title"/>
          </p:nvPr>
        </p:nvSpPr>
        <p:spPr>
          <a:xfrm>
            <a:off x="922000" y="438150"/>
            <a:ext cx="6866100" cy="990600"/>
          </a:xfrm>
          <a:prstGeom prst="rect">
            <a:avLst/>
          </a:prstGeom>
          <a:solidFill>
            <a:srgbClr val="003399"/>
          </a:solidFill>
        </p:spPr>
        <p:txBody>
          <a:bodyPr spcFirstLastPara="1" wrap="square" lIns="91425" tIns="91425" rIns="91425" bIns="91425" anchor="t" anchorCtr="0">
            <a:noAutofit/>
          </a:bodyPr>
          <a:lstStyle/>
          <a:p>
            <a:pPr lvl="0"/>
            <a:r>
              <a:rPr lang="vi-VN" dirty="0">
                <a:solidFill>
                  <a:srgbClr val="FFB600"/>
                </a:solidFill>
                <a:latin typeface="Times New Roman" pitchFamily="18" charset="0"/>
                <a:cs typeface="Times New Roman" pitchFamily="18" charset="0"/>
              </a:rPr>
              <a:t>Kiến nghị</a:t>
            </a:r>
            <a:r>
              <a:rPr lang="en" dirty="0">
                <a:solidFill>
                  <a:srgbClr val="FFB600"/>
                </a:solidFill>
                <a:latin typeface="Times New Roman" pitchFamily="18" charset="0"/>
                <a:cs typeface="Times New Roman" pitchFamily="18" charset="0"/>
              </a:rPr>
              <a:t> </a:t>
            </a:r>
            <a:endParaRPr dirty="0">
              <a:latin typeface="Times New Roman" pitchFamily="18" charset="0"/>
              <a:cs typeface="Times New Roman" pitchFamily="18" charset="0"/>
            </a:endParaRPr>
          </a:p>
        </p:txBody>
      </p:sp>
      <p:sp>
        <p:nvSpPr>
          <p:cNvPr id="102" name="Google Shape;102;p17"/>
          <p:cNvSpPr txBox="1">
            <a:spLocks noGrp="1"/>
          </p:cNvSpPr>
          <p:nvPr>
            <p:ph type="body" idx="1"/>
          </p:nvPr>
        </p:nvSpPr>
        <p:spPr>
          <a:xfrm>
            <a:off x="762000" y="1428750"/>
            <a:ext cx="7627410" cy="3276600"/>
          </a:xfrm>
          <a:prstGeom prst="rect">
            <a:avLst/>
          </a:prstGeom>
          <a:blipFill>
            <a:blip r:embed="rId3"/>
            <a:tile tx="0" ty="0" sx="100000" sy="100000" flip="none" algn="tl"/>
          </a:blipFill>
        </p:spPr>
        <p:txBody>
          <a:bodyPr spcFirstLastPara="1" wrap="square" lIns="91425" tIns="91425" rIns="91425" bIns="91425" anchor="t" anchorCtr="0">
            <a:noAutofit/>
          </a:bodyPr>
          <a:lstStyle/>
          <a:p>
            <a:pPr marL="114300" lvl="0" indent="0" algn="just">
              <a:spcAft>
                <a:spcPts val="600"/>
              </a:spcAft>
              <a:buNone/>
            </a:pPr>
            <a:r>
              <a:rPr lang="en-US" sz="2000" b="1" i="1" dirty="0">
                <a:solidFill>
                  <a:srgbClr val="0070C0"/>
                </a:solidFill>
                <a:latin typeface="Times New Roman" pitchFamily="18" charset="0"/>
                <a:cs typeface="Times New Roman" pitchFamily="18" charset="0"/>
              </a:rPr>
              <a:t>2. </a:t>
            </a:r>
            <a:r>
              <a:rPr lang="vi-VN" sz="2000" b="1" i="1" dirty="0">
                <a:solidFill>
                  <a:srgbClr val="0070C0"/>
                </a:solidFill>
                <a:latin typeface="Times New Roman" pitchFamily="18" charset="0"/>
                <a:cs typeface="Times New Roman" pitchFamily="18" charset="0"/>
              </a:rPr>
              <a:t>Đối với cơ quan quản lý doanh nghiệp cấp Trung ương và địa phương </a:t>
            </a:r>
            <a:endParaRPr lang="en-US" sz="2000" b="1" i="1" dirty="0" smtClean="0">
              <a:solidFill>
                <a:srgbClr val="0070C0"/>
              </a:solidFill>
              <a:latin typeface="Times New Roman" pitchFamily="18" charset="0"/>
              <a:cs typeface="Times New Roman" pitchFamily="18" charset="0"/>
            </a:endParaRPr>
          </a:p>
          <a:p>
            <a:pPr lvl="0" algn="just">
              <a:spcAft>
                <a:spcPts val="600"/>
              </a:spcAft>
            </a:pPr>
            <a:r>
              <a:rPr lang="vi-VN" b="1" dirty="0">
                <a:solidFill>
                  <a:schemeClr val="tx1">
                    <a:lumMod val="75000"/>
                    <a:lumOff val="25000"/>
                  </a:schemeClr>
                </a:solidFill>
                <a:latin typeface="Times New Roman" pitchFamily="18" charset="0"/>
                <a:cs typeface="Times New Roman" pitchFamily="18" charset="0"/>
              </a:rPr>
              <a:t>Tổ chức tham gia các hội thảo khoa học về LKĐT tại trường và DN</a:t>
            </a:r>
            <a:r>
              <a:rPr lang="en-US" b="1" dirty="0" smtClean="0">
                <a:solidFill>
                  <a:schemeClr val="tx1">
                    <a:lumMod val="75000"/>
                    <a:lumOff val="25000"/>
                  </a:schemeClr>
                </a:solidFill>
                <a:latin typeface="Times New Roman" pitchFamily="18" charset="0"/>
                <a:cs typeface="Times New Roman" pitchFamily="18" charset="0"/>
              </a:rPr>
              <a:t>;</a:t>
            </a:r>
          </a:p>
          <a:p>
            <a:pPr lvl="0" algn="just">
              <a:spcAft>
                <a:spcPts val="600"/>
              </a:spcAft>
            </a:pPr>
            <a:r>
              <a:rPr lang="vi-VN" b="1" dirty="0">
                <a:solidFill>
                  <a:schemeClr val="tx1">
                    <a:lumMod val="75000"/>
                    <a:lumOff val="25000"/>
                  </a:schemeClr>
                </a:solidFill>
                <a:latin typeface="Times New Roman" pitchFamily="18" charset="0"/>
                <a:cs typeface="Times New Roman" pitchFamily="18" charset="0"/>
              </a:rPr>
              <a:t>Quy định các DN phải có nhiệm vụ định hướng mục tiêu, kiểm soát quá trình ĐTN, tham gia vào các hội đồng của cơ sở ĐTN (cùng ngành</a:t>
            </a:r>
            <a:r>
              <a:rPr lang="vi-VN" b="1" dirty="0" smtClean="0">
                <a:solidFill>
                  <a:schemeClr val="tx1">
                    <a:lumMod val="75000"/>
                    <a:lumOff val="25000"/>
                  </a:schemeClr>
                </a:solidFill>
                <a:latin typeface="Times New Roman" pitchFamily="18" charset="0"/>
                <a:cs typeface="Times New Roman" pitchFamily="18" charset="0"/>
              </a:rPr>
              <a:t>)</a:t>
            </a:r>
            <a:r>
              <a:rPr lang="en-US" b="1" dirty="0" smtClean="0">
                <a:solidFill>
                  <a:schemeClr val="tx1">
                    <a:lumMod val="75000"/>
                    <a:lumOff val="25000"/>
                  </a:schemeClr>
                </a:solidFill>
                <a:latin typeface="Times New Roman" pitchFamily="18" charset="0"/>
                <a:cs typeface="Times New Roman" pitchFamily="18" charset="0"/>
              </a:rPr>
              <a:t>;</a:t>
            </a:r>
          </a:p>
          <a:p>
            <a:pPr lvl="0" algn="just">
              <a:spcAft>
                <a:spcPts val="600"/>
              </a:spcAft>
            </a:pPr>
            <a:r>
              <a:rPr lang="vi-VN" b="1" dirty="0">
                <a:solidFill>
                  <a:schemeClr val="tx1">
                    <a:lumMod val="75000"/>
                    <a:lumOff val="25000"/>
                  </a:schemeClr>
                </a:solidFill>
                <a:latin typeface="Times New Roman" pitchFamily="18" charset="0"/>
                <a:cs typeface="Times New Roman" pitchFamily="18" charset="0"/>
              </a:rPr>
              <a:t>Chỉ đạo, hướng dẫn DN phải thực hiện nghĩa vụ hỗ trợ với </a:t>
            </a:r>
            <a:r>
              <a:rPr lang="vi-VN" b="1" dirty="0" smtClean="0">
                <a:solidFill>
                  <a:schemeClr val="tx1">
                    <a:lumMod val="75000"/>
                    <a:lumOff val="25000"/>
                  </a:schemeClr>
                </a:solidFill>
                <a:latin typeface="Times New Roman" pitchFamily="18" charset="0"/>
                <a:cs typeface="Times New Roman" pitchFamily="18" charset="0"/>
              </a:rPr>
              <a:t>ĐTN</a:t>
            </a:r>
            <a:endParaRPr lang="en-US" b="1" dirty="0" smtClean="0">
              <a:solidFill>
                <a:schemeClr val="tx1">
                  <a:lumMod val="75000"/>
                  <a:lumOff val="25000"/>
                </a:schemeClr>
              </a:solidFill>
              <a:latin typeface="Times New Roman" pitchFamily="18" charset="0"/>
              <a:cs typeface="Times New Roman" pitchFamily="18" charset="0"/>
            </a:endParaRPr>
          </a:p>
          <a:p>
            <a:pPr lvl="0" algn="just">
              <a:spcAft>
                <a:spcPts val="600"/>
              </a:spcAft>
            </a:pPr>
            <a:r>
              <a:rPr lang="vi-VN" b="1" dirty="0">
                <a:solidFill>
                  <a:schemeClr val="tx1">
                    <a:lumMod val="75000"/>
                    <a:lumOff val="25000"/>
                  </a:schemeClr>
                </a:solidFill>
                <a:latin typeface="Times New Roman" pitchFamily="18" charset="0"/>
                <a:cs typeface="Times New Roman" pitchFamily="18" charset="0"/>
              </a:rPr>
              <a:t>Chỉ đạo các DN phải đóng thuế sử dụng lao động</a:t>
            </a:r>
            <a:r>
              <a:rPr lang="vi-VN" b="1" dirty="0" smtClean="0">
                <a:solidFill>
                  <a:schemeClr val="tx1">
                    <a:lumMod val="75000"/>
                    <a:lumOff val="25000"/>
                  </a:schemeClr>
                </a:solidFill>
                <a:latin typeface="Times New Roman" pitchFamily="18" charset="0"/>
                <a:cs typeface="Times New Roman" pitchFamily="18" charset="0"/>
              </a:rPr>
              <a:t>.</a:t>
            </a:r>
            <a:endParaRPr b="1" dirty="0">
              <a:solidFill>
                <a:schemeClr val="tx1">
                  <a:lumMod val="75000"/>
                  <a:lumOff val="25000"/>
                </a:schemeClr>
              </a:solidFill>
              <a:latin typeface="Times New Roman" pitchFamily="18" charset="0"/>
              <a:cs typeface="Times New Roman" pitchFamily="18" charset="0"/>
            </a:endParaRPr>
          </a:p>
        </p:txBody>
      </p:sp>
      <p:sp>
        <p:nvSpPr>
          <p:cNvPr id="103" name="Google Shape;103;p17"/>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12</a:t>
            </a:fld>
            <a:endParaRPr/>
          </a:p>
        </p:txBody>
      </p:sp>
      <p:grpSp>
        <p:nvGrpSpPr>
          <p:cNvPr id="104" name="Google Shape;104;p17"/>
          <p:cNvGrpSpPr/>
          <p:nvPr/>
        </p:nvGrpSpPr>
        <p:grpSpPr>
          <a:xfrm>
            <a:off x="8119638" y="225980"/>
            <a:ext cx="539546" cy="879605"/>
            <a:chOff x="6730350" y="2315900"/>
            <a:chExt cx="257700" cy="420100"/>
          </a:xfrm>
        </p:grpSpPr>
        <p:sp>
          <p:nvSpPr>
            <p:cNvPr id="105" name="Google Shape;105;p17"/>
            <p:cNvSpPr/>
            <p:nvPr/>
          </p:nvSpPr>
          <p:spPr>
            <a:xfrm>
              <a:off x="6807900" y="26712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7"/>
            <p:cNvSpPr/>
            <p:nvPr/>
          </p:nvSpPr>
          <p:spPr>
            <a:xfrm>
              <a:off x="6807900" y="26364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7"/>
            <p:cNvSpPr/>
            <p:nvPr/>
          </p:nvSpPr>
          <p:spPr>
            <a:xfrm>
              <a:off x="6807900" y="2706075"/>
              <a:ext cx="102600" cy="29925"/>
            </a:xfrm>
            <a:custGeom>
              <a:avLst/>
              <a:gdLst/>
              <a:ahLst/>
              <a:cxnLst/>
              <a:rect l="l" t="t" r="r" b="b"/>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7"/>
            <p:cNvSpPr/>
            <p:nvPr/>
          </p:nvSpPr>
          <p:spPr>
            <a:xfrm>
              <a:off x="6811575" y="2463675"/>
              <a:ext cx="95275" cy="160600"/>
            </a:xfrm>
            <a:custGeom>
              <a:avLst/>
              <a:gdLst/>
              <a:ahLst/>
              <a:cxnLst/>
              <a:rect l="l" t="t" r="r" b="b"/>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7"/>
            <p:cNvSpPr/>
            <p:nvPr/>
          </p:nvSpPr>
          <p:spPr>
            <a:xfrm>
              <a:off x="6730350" y="2315900"/>
              <a:ext cx="257700" cy="308375"/>
            </a:xfrm>
            <a:custGeom>
              <a:avLst/>
              <a:gdLst/>
              <a:ahLst/>
              <a:cxnLst/>
              <a:rect l="l" t="t" r="r" b="b"/>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985339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01"/>
                                        </p:tgtEl>
                                        <p:attrNameLst>
                                          <p:attrName>style.visibility</p:attrName>
                                        </p:attrNameLst>
                                      </p:cBhvr>
                                      <p:to>
                                        <p:strVal val="visible"/>
                                      </p:to>
                                    </p:set>
                                    <p:animEffect transition="in" filter="fade">
                                      <p:cBhvr>
                                        <p:cTn id="11" dur="500"/>
                                        <p:tgtEl>
                                          <p:spTgt spid="101"/>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102">
                                            <p:txEl>
                                              <p:pRg st="0" end="0"/>
                                            </p:txEl>
                                          </p:spTgt>
                                        </p:tgtEl>
                                        <p:attrNameLst>
                                          <p:attrName>style.visibility</p:attrName>
                                        </p:attrNameLst>
                                      </p:cBhvr>
                                      <p:to>
                                        <p:strVal val="visible"/>
                                      </p:to>
                                    </p:set>
                                    <p:anim calcmode="lin" valueType="num">
                                      <p:cBhvr additive="base">
                                        <p:cTn id="16" dur="500" fill="hold"/>
                                        <p:tgtEl>
                                          <p:spTgt spid="102">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10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02">
                                            <p:txEl>
                                              <p:pRg st="1" end="1"/>
                                            </p:txEl>
                                          </p:spTgt>
                                        </p:tgtEl>
                                        <p:attrNameLst>
                                          <p:attrName>style.visibility</p:attrName>
                                        </p:attrNameLst>
                                      </p:cBhvr>
                                      <p:to>
                                        <p:strVal val="visible"/>
                                      </p:to>
                                    </p:set>
                                    <p:anim calcmode="lin" valueType="num">
                                      <p:cBhvr additive="base">
                                        <p:cTn id="22" dur="500" fill="hold"/>
                                        <p:tgtEl>
                                          <p:spTgt spid="102">
                                            <p:txEl>
                                              <p:pRg st="1" end="1"/>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0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02">
                                            <p:txEl>
                                              <p:pRg st="2" end="2"/>
                                            </p:txEl>
                                          </p:spTgt>
                                        </p:tgtEl>
                                        <p:attrNameLst>
                                          <p:attrName>style.visibility</p:attrName>
                                        </p:attrNameLst>
                                      </p:cBhvr>
                                      <p:to>
                                        <p:strVal val="visible"/>
                                      </p:to>
                                    </p:set>
                                    <p:anim calcmode="lin" valueType="num">
                                      <p:cBhvr additive="base">
                                        <p:cTn id="28" dur="500" fill="hold"/>
                                        <p:tgtEl>
                                          <p:spTgt spid="102">
                                            <p:txEl>
                                              <p:pRg st="2" end="2"/>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0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102">
                                            <p:txEl>
                                              <p:pRg st="3" end="3"/>
                                            </p:txEl>
                                          </p:spTgt>
                                        </p:tgtEl>
                                        <p:attrNameLst>
                                          <p:attrName>style.visibility</p:attrName>
                                        </p:attrNameLst>
                                      </p:cBhvr>
                                      <p:to>
                                        <p:strVal val="visible"/>
                                      </p:to>
                                    </p:set>
                                    <p:anim calcmode="lin" valueType="num">
                                      <p:cBhvr additive="base">
                                        <p:cTn id="34" dur="500" fill="hold"/>
                                        <p:tgtEl>
                                          <p:spTgt spid="102">
                                            <p:txEl>
                                              <p:pRg st="3" end="3"/>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10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102">
                                            <p:txEl>
                                              <p:pRg st="4" end="4"/>
                                            </p:txEl>
                                          </p:spTgt>
                                        </p:tgtEl>
                                        <p:attrNameLst>
                                          <p:attrName>style.visibility</p:attrName>
                                        </p:attrNameLst>
                                      </p:cBhvr>
                                      <p:to>
                                        <p:strVal val="visible"/>
                                      </p:to>
                                    </p:set>
                                    <p:anim calcmode="lin" valueType="num">
                                      <p:cBhvr additive="base">
                                        <p:cTn id="40" dur="500" fill="hold"/>
                                        <p:tgtEl>
                                          <p:spTgt spid="102">
                                            <p:txEl>
                                              <p:pRg st="4" end="4"/>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10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7"/>
          <p:cNvSpPr txBox="1">
            <a:spLocks noGrp="1"/>
          </p:cNvSpPr>
          <p:nvPr>
            <p:ph type="title"/>
          </p:nvPr>
        </p:nvSpPr>
        <p:spPr>
          <a:xfrm>
            <a:off x="914400" y="478047"/>
            <a:ext cx="6866100" cy="838200"/>
          </a:xfrm>
          <a:prstGeom prst="rect">
            <a:avLst/>
          </a:prstGeom>
          <a:solidFill>
            <a:schemeClr val="accent1">
              <a:lumMod val="50000"/>
            </a:schemeClr>
          </a:solidFill>
        </p:spPr>
        <p:txBody>
          <a:bodyPr spcFirstLastPara="1" wrap="square" lIns="91425" tIns="91425" rIns="91425" bIns="91425" anchor="t" anchorCtr="0">
            <a:noAutofit/>
          </a:bodyPr>
          <a:lstStyle/>
          <a:p>
            <a:pPr lvl="0"/>
            <a:r>
              <a:rPr lang="vi-VN" sz="4800" dirty="0">
                <a:solidFill>
                  <a:srgbClr val="FFB600"/>
                </a:solidFill>
                <a:latin typeface="Times New Roman" pitchFamily="18" charset="0"/>
                <a:cs typeface="Times New Roman" pitchFamily="18" charset="0"/>
              </a:rPr>
              <a:t>Kiến nghị</a:t>
            </a:r>
            <a:r>
              <a:rPr lang="en" sz="4800" dirty="0">
                <a:solidFill>
                  <a:srgbClr val="FFB600"/>
                </a:solidFill>
                <a:latin typeface="Times New Roman" pitchFamily="18" charset="0"/>
                <a:cs typeface="Times New Roman" pitchFamily="18" charset="0"/>
              </a:rPr>
              <a:t> </a:t>
            </a:r>
            <a:endParaRPr dirty="0">
              <a:latin typeface="Times New Roman" pitchFamily="18" charset="0"/>
              <a:cs typeface="Times New Roman" pitchFamily="18" charset="0"/>
            </a:endParaRPr>
          </a:p>
        </p:txBody>
      </p:sp>
      <p:sp>
        <p:nvSpPr>
          <p:cNvPr id="102" name="Google Shape;102;p17"/>
          <p:cNvSpPr txBox="1">
            <a:spLocks noGrp="1"/>
          </p:cNvSpPr>
          <p:nvPr>
            <p:ph type="body" idx="1"/>
          </p:nvPr>
        </p:nvSpPr>
        <p:spPr>
          <a:xfrm>
            <a:off x="457200" y="1276350"/>
            <a:ext cx="8201984" cy="3429000"/>
          </a:xfrm>
          <a:prstGeom prst="rect">
            <a:avLst/>
          </a:prstGeom>
          <a:blipFill>
            <a:blip r:embed="rId3"/>
            <a:tile tx="0" ty="0" sx="100000" sy="100000" flip="none" algn="tl"/>
          </a:blipFill>
        </p:spPr>
        <p:txBody>
          <a:bodyPr spcFirstLastPara="1" wrap="square" lIns="91425" tIns="91425" rIns="91425" bIns="91425" anchor="t" anchorCtr="0">
            <a:noAutofit/>
          </a:bodyPr>
          <a:lstStyle/>
          <a:p>
            <a:pPr marL="114300" lvl="0" indent="0" algn="just">
              <a:spcAft>
                <a:spcPts val="600"/>
              </a:spcAft>
              <a:buNone/>
            </a:pPr>
            <a:r>
              <a:rPr lang="en-US" sz="2000" b="1" i="1" dirty="0">
                <a:solidFill>
                  <a:srgbClr val="0070C0"/>
                </a:solidFill>
                <a:latin typeface="Times New Roman" pitchFamily="18" charset="0"/>
                <a:cs typeface="Times New Roman" pitchFamily="18" charset="0"/>
              </a:rPr>
              <a:t>3. </a:t>
            </a:r>
            <a:r>
              <a:rPr lang="vi-VN" sz="2000" b="1" i="1" dirty="0">
                <a:solidFill>
                  <a:srgbClr val="0070C0"/>
                </a:solidFill>
                <a:latin typeface="Times New Roman" pitchFamily="18" charset="0"/>
                <a:cs typeface="Times New Roman" pitchFamily="18" charset="0"/>
              </a:rPr>
              <a:t>Đối với Trường </a:t>
            </a:r>
            <a:r>
              <a:rPr lang="en-US" sz="2000" b="1" i="1" dirty="0" smtClean="0">
                <a:solidFill>
                  <a:srgbClr val="0070C0"/>
                </a:solidFill>
                <a:latin typeface="Times New Roman" pitchFamily="18" charset="0"/>
                <a:cs typeface="Times New Roman" pitchFamily="18" charset="0"/>
              </a:rPr>
              <a:t>CĐ </a:t>
            </a:r>
            <a:r>
              <a:rPr lang="vi-VN" sz="2000" b="1" i="1" dirty="0" smtClean="0">
                <a:solidFill>
                  <a:srgbClr val="0070C0"/>
                </a:solidFill>
                <a:latin typeface="Times New Roman" pitchFamily="18" charset="0"/>
                <a:cs typeface="Times New Roman" pitchFamily="18" charset="0"/>
              </a:rPr>
              <a:t>Lý </a:t>
            </a:r>
            <a:r>
              <a:rPr lang="vi-VN" sz="2000" b="1" i="1" dirty="0">
                <a:solidFill>
                  <a:srgbClr val="0070C0"/>
                </a:solidFill>
                <a:latin typeface="Times New Roman" pitchFamily="18" charset="0"/>
                <a:cs typeface="Times New Roman" pitchFamily="18" charset="0"/>
              </a:rPr>
              <a:t>Tự Trọng và các cơ sở </a:t>
            </a:r>
            <a:r>
              <a:rPr lang="en-US" sz="2000" b="1" i="1" dirty="0" smtClean="0">
                <a:solidFill>
                  <a:srgbClr val="0070C0"/>
                </a:solidFill>
                <a:latin typeface="Times New Roman" pitchFamily="18" charset="0"/>
                <a:cs typeface="Times New Roman" pitchFamily="18" charset="0"/>
              </a:rPr>
              <a:t>GDNN</a:t>
            </a:r>
            <a:r>
              <a:rPr lang="vi-VN" sz="2000" b="1" i="1" dirty="0" smtClean="0">
                <a:solidFill>
                  <a:srgbClr val="0070C0"/>
                </a:solidFill>
                <a:latin typeface="Times New Roman" pitchFamily="18" charset="0"/>
                <a:cs typeface="Times New Roman" pitchFamily="18" charset="0"/>
              </a:rPr>
              <a:t> </a:t>
            </a:r>
            <a:endParaRPr lang="en-US" sz="2000" b="1" i="1" dirty="0" smtClean="0">
              <a:solidFill>
                <a:srgbClr val="0070C0"/>
              </a:solidFill>
              <a:latin typeface="Times New Roman" pitchFamily="18" charset="0"/>
              <a:cs typeface="Times New Roman" pitchFamily="18" charset="0"/>
            </a:endParaRPr>
          </a:p>
          <a:p>
            <a:pPr lvl="0" algn="just">
              <a:spcAft>
                <a:spcPts val="600"/>
              </a:spcAft>
            </a:pPr>
            <a:r>
              <a:rPr lang="vi-VN" sz="1600" b="1" dirty="0">
                <a:latin typeface="Times New Roman" pitchFamily="18" charset="0"/>
                <a:cs typeface="Times New Roman" pitchFamily="18" charset="0"/>
              </a:rPr>
              <a:t>Các cơ sở GDNN cần có cơ chế để các chủ DN được tham gia vào quá trình biên soạn chương trình đào tạo </a:t>
            </a:r>
            <a:r>
              <a:rPr lang="en-US" sz="1600" b="1" dirty="0" smtClean="0">
                <a:solidFill>
                  <a:schemeClr val="tx1">
                    <a:lumMod val="75000"/>
                    <a:lumOff val="25000"/>
                  </a:schemeClr>
                </a:solidFill>
                <a:latin typeface="Times New Roman" pitchFamily="18" charset="0"/>
                <a:cs typeface="Times New Roman" pitchFamily="18" charset="0"/>
              </a:rPr>
              <a:t>;</a:t>
            </a:r>
          </a:p>
          <a:p>
            <a:pPr lvl="0" algn="just">
              <a:spcAft>
                <a:spcPts val="600"/>
              </a:spcAft>
            </a:pPr>
            <a:r>
              <a:rPr lang="vi-VN" sz="1600" b="1" dirty="0">
                <a:latin typeface="Times New Roman" pitchFamily="18" charset="0"/>
                <a:cs typeface="Times New Roman" pitchFamily="18" charset="0"/>
              </a:rPr>
              <a:t>Thường xuyên điều chỉnh chương trình đào tạo cho phù hợp</a:t>
            </a:r>
            <a:r>
              <a:rPr lang="en-US" sz="1600" b="1" dirty="0" smtClean="0">
                <a:solidFill>
                  <a:schemeClr val="tx1">
                    <a:lumMod val="75000"/>
                    <a:lumOff val="25000"/>
                  </a:schemeClr>
                </a:solidFill>
                <a:latin typeface="Times New Roman" pitchFamily="18" charset="0"/>
                <a:cs typeface="Times New Roman" pitchFamily="18" charset="0"/>
              </a:rPr>
              <a:t>;</a:t>
            </a:r>
          </a:p>
          <a:p>
            <a:pPr lvl="0" algn="just">
              <a:spcAft>
                <a:spcPts val="600"/>
              </a:spcAft>
            </a:pPr>
            <a:r>
              <a:rPr lang="vi-VN" sz="1600" b="1" dirty="0">
                <a:latin typeface="Times New Roman" pitchFamily="18" charset="0"/>
                <a:cs typeface="Times New Roman" pitchFamily="18" charset="0"/>
              </a:rPr>
              <a:t>Tạo cơ chế để những cựu sinh viên đang làm việc tại DN </a:t>
            </a:r>
            <a:r>
              <a:rPr lang="vi-VN" sz="1600" b="1" dirty="0" smtClean="0">
                <a:latin typeface="Times New Roman" pitchFamily="18" charset="0"/>
                <a:cs typeface="Times New Roman" pitchFamily="18" charset="0"/>
              </a:rPr>
              <a:t>liên </a:t>
            </a:r>
            <a:r>
              <a:rPr lang="vi-VN" sz="1600" b="1" dirty="0">
                <a:latin typeface="Times New Roman" pitchFamily="18" charset="0"/>
                <a:cs typeface="Times New Roman" pitchFamily="18" charset="0"/>
              </a:rPr>
              <a:t>hệ thường xuyên </a:t>
            </a:r>
            <a:r>
              <a:rPr lang="vi-VN" sz="1600" b="1" dirty="0" smtClean="0">
                <a:latin typeface="Times New Roman" pitchFamily="18" charset="0"/>
                <a:cs typeface="Times New Roman" pitchFamily="18" charset="0"/>
              </a:rPr>
              <a:t>cơ </a:t>
            </a:r>
            <a:r>
              <a:rPr lang="vi-VN" sz="1600" b="1" dirty="0">
                <a:latin typeface="Times New Roman" pitchFamily="18" charset="0"/>
                <a:cs typeface="Times New Roman" pitchFamily="18" charset="0"/>
              </a:rPr>
              <a:t>sở </a:t>
            </a:r>
            <a:r>
              <a:rPr lang="vi-VN" sz="1600" b="1" dirty="0" smtClean="0">
                <a:latin typeface="Times New Roman" pitchFamily="18" charset="0"/>
                <a:cs typeface="Times New Roman" pitchFamily="18" charset="0"/>
              </a:rPr>
              <a:t>đào</a:t>
            </a:r>
            <a:r>
              <a:rPr lang="en-US" sz="1600" b="1" dirty="0" smtClean="0">
                <a:latin typeface="Times New Roman" pitchFamily="18" charset="0"/>
                <a:cs typeface="Times New Roman" pitchFamily="18" charset="0"/>
              </a:rPr>
              <a:t>.</a:t>
            </a:r>
          </a:p>
          <a:p>
            <a:pPr lvl="0" algn="just">
              <a:spcAft>
                <a:spcPts val="600"/>
              </a:spcAft>
            </a:pPr>
            <a:r>
              <a:rPr lang="vi-VN" sz="1600" b="1" dirty="0">
                <a:latin typeface="Times New Roman" pitchFamily="18" charset="0"/>
                <a:cs typeface="Times New Roman" pitchFamily="18" charset="0"/>
              </a:rPr>
              <a:t>Tăng cường cho sinh viên tiếp cận </a:t>
            </a:r>
            <a:r>
              <a:rPr lang="vi-VN" sz="1600" b="1" dirty="0" smtClean="0">
                <a:latin typeface="Times New Roman" pitchFamily="18" charset="0"/>
                <a:cs typeface="Times New Roman" pitchFamily="18" charset="0"/>
              </a:rPr>
              <a:t>DN</a:t>
            </a:r>
            <a:endParaRPr lang="en-US" sz="1600" b="1" dirty="0" smtClean="0">
              <a:latin typeface="Times New Roman" pitchFamily="18" charset="0"/>
              <a:cs typeface="Times New Roman" pitchFamily="18" charset="0"/>
            </a:endParaRPr>
          </a:p>
          <a:p>
            <a:pPr lvl="0" algn="just">
              <a:spcAft>
                <a:spcPts val="600"/>
              </a:spcAft>
            </a:pPr>
            <a:r>
              <a:rPr lang="vi-VN" sz="1600" b="1" dirty="0">
                <a:latin typeface="Times New Roman" pitchFamily="18" charset="0"/>
                <a:cs typeface="Times New Roman" pitchFamily="18" charset="0"/>
              </a:rPr>
              <a:t>Tổ chức nghiên cứu tìm hiểu về phương thức LKĐT và vận dụng vào thực </a:t>
            </a:r>
            <a:r>
              <a:rPr lang="vi-VN" sz="1600" b="1" dirty="0" smtClean="0">
                <a:latin typeface="Times New Roman" pitchFamily="18" charset="0"/>
                <a:cs typeface="Times New Roman" pitchFamily="18" charset="0"/>
              </a:rPr>
              <a:t>tiễn</a:t>
            </a:r>
            <a:endParaRPr lang="en-US" sz="1600" b="1" dirty="0" smtClean="0">
              <a:latin typeface="Times New Roman" pitchFamily="18" charset="0"/>
              <a:cs typeface="Times New Roman" pitchFamily="18" charset="0"/>
            </a:endParaRPr>
          </a:p>
          <a:p>
            <a:pPr lvl="0" algn="just">
              <a:spcAft>
                <a:spcPts val="600"/>
              </a:spcAft>
            </a:pPr>
            <a:r>
              <a:rPr lang="vi-VN" b="1" dirty="0">
                <a:latin typeface="Times New Roman" pitchFamily="18" charset="0"/>
                <a:cs typeface="Times New Roman" pitchFamily="18" charset="0"/>
              </a:rPr>
              <a:t>Thành lập Trung tâm Nghiên cứu và đào tạo phục vụ </a:t>
            </a:r>
            <a:r>
              <a:rPr lang="vi-VN" b="1" dirty="0" smtClean="0">
                <a:latin typeface="Times New Roman" pitchFamily="18" charset="0"/>
                <a:cs typeface="Times New Roman" pitchFamily="18" charset="0"/>
              </a:rPr>
              <a:t>DN</a:t>
            </a:r>
            <a:r>
              <a:rPr lang="en-US" b="1" dirty="0" smtClean="0">
                <a:latin typeface="Times New Roman" pitchFamily="18" charset="0"/>
                <a:cs typeface="Times New Roman" pitchFamily="18" charset="0"/>
              </a:rPr>
              <a:t>.</a:t>
            </a:r>
            <a:endParaRPr b="1" dirty="0">
              <a:solidFill>
                <a:schemeClr val="tx1">
                  <a:lumMod val="75000"/>
                  <a:lumOff val="25000"/>
                </a:schemeClr>
              </a:solidFill>
              <a:latin typeface="Times New Roman" pitchFamily="18" charset="0"/>
              <a:cs typeface="Times New Roman" pitchFamily="18" charset="0"/>
            </a:endParaRPr>
          </a:p>
        </p:txBody>
      </p:sp>
      <p:sp>
        <p:nvSpPr>
          <p:cNvPr id="103" name="Google Shape;103;p17"/>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13</a:t>
            </a:fld>
            <a:endParaRPr/>
          </a:p>
        </p:txBody>
      </p:sp>
      <p:grpSp>
        <p:nvGrpSpPr>
          <p:cNvPr id="104" name="Google Shape;104;p17"/>
          <p:cNvGrpSpPr/>
          <p:nvPr/>
        </p:nvGrpSpPr>
        <p:grpSpPr>
          <a:xfrm>
            <a:off x="8119638" y="225980"/>
            <a:ext cx="539546" cy="879605"/>
            <a:chOff x="6730350" y="2315900"/>
            <a:chExt cx="257700" cy="420100"/>
          </a:xfrm>
        </p:grpSpPr>
        <p:sp>
          <p:nvSpPr>
            <p:cNvPr id="105" name="Google Shape;105;p17"/>
            <p:cNvSpPr/>
            <p:nvPr/>
          </p:nvSpPr>
          <p:spPr>
            <a:xfrm>
              <a:off x="6807900" y="26712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7"/>
            <p:cNvSpPr/>
            <p:nvPr/>
          </p:nvSpPr>
          <p:spPr>
            <a:xfrm>
              <a:off x="6807900" y="26364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7"/>
            <p:cNvSpPr/>
            <p:nvPr/>
          </p:nvSpPr>
          <p:spPr>
            <a:xfrm>
              <a:off x="6807900" y="2706075"/>
              <a:ext cx="102600" cy="29925"/>
            </a:xfrm>
            <a:custGeom>
              <a:avLst/>
              <a:gdLst/>
              <a:ahLst/>
              <a:cxnLst/>
              <a:rect l="l" t="t" r="r" b="b"/>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7"/>
            <p:cNvSpPr/>
            <p:nvPr/>
          </p:nvSpPr>
          <p:spPr>
            <a:xfrm>
              <a:off x="6811575" y="2463675"/>
              <a:ext cx="95275" cy="160600"/>
            </a:xfrm>
            <a:custGeom>
              <a:avLst/>
              <a:gdLst/>
              <a:ahLst/>
              <a:cxnLst/>
              <a:rect l="l" t="t" r="r" b="b"/>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7"/>
            <p:cNvSpPr/>
            <p:nvPr/>
          </p:nvSpPr>
          <p:spPr>
            <a:xfrm>
              <a:off x="6730350" y="2315900"/>
              <a:ext cx="257700" cy="308375"/>
            </a:xfrm>
            <a:custGeom>
              <a:avLst/>
              <a:gdLst/>
              <a:ahLst/>
              <a:cxnLst/>
              <a:rect l="l" t="t" r="r" b="b"/>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0125262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7"/>
          <p:cNvSpPr txBox="1">
            <a:spLocks noGrp="1"/>
          </p:cNvSpPr>
          <p:nvPr>
            <p:ph type="title"/>
          </p:nvPr>
        </p:nvSpPr>
        <p:spPr>
          <a:xfrm>
            <a:off x="922000" y="438150"/>
            <a:ext cx="6866100" cy="838200"/>
          </a:xfrm>
          <a:prstGeom prst="rect">
            <a:avLst/>
          </a:prstGeom>
          <a:solidFill>
            <a:srgbClr val="00B050"/>
          </a:solidFill>
        </p:spPr>
        <p:txBody>
          <a:bodyPr spcFirstLastPara="1" wrap="square" lIns="91425" tIns="91425" rIns="91425" bIns="91425" anchor="t" anchorCtr="0">
            <a:noAutofit/>
          </a:bodyPr>
          <a:lstStyle/>
          <a:p>
            <a:pPr lvl="0"/>
            <a:r>
              <a:rPr lang="vi-VN" sz="4800" dirty="0">
                <a:solidFill>
                  <a:srgbClr val="FFB600"/>
                </a:solidFill>
                <a:latin typeface="Times New Roman" pitchFamily="18" charset="0"/>
                <a:cs typeface="Times New Roman" pitchFamily="18" charset="0"/>
              </a:rPr>
              <a:t>Kiến nghị</a:t>
            </a:r>
            <a:r>
              <a:rPr lang="en" sz="4800" dirty="0">
                <a:solidFill>
                  <a:srgbClr val="FFB600"/>
                </a:solidFill>
                <a:latin typeface="Times New Roman" pitchFamily="18" charset="0"/>
                <a:cs typeface="Times New Roman" pitchFamily="18" charset="0"/>
              </a:rPr>
              <a:t> </a:t>
            </a:r>
            <a:endParaRPr dirty="0">
              <a:latin typeface="Times New Roman" pitchFamily="18" charset="0"/>
              <a:cs typeface="Times New Roman" pitchFamily="18" charset="0"/>
            </a:endParaRPr>
          </a:p>
        </p:txBody>
      </p:sp>
      <p:sp>
        <p:nvSpPr>
          <p:cNvPr id="102" name="Google Shape;102;p17"/>
          <p:cNvSpPr txBox="1">
            <a:spLocks noGrp="1"/>
          </p:cNvSpPr>
          <p:nvPr>
            <p:ph type="body" idx="1"/>
          </p:nvPr>
        </p:nvSpPr>
        <p:spPr>
          <a:xfrm>
            <a:off x="457200" y="1276350"/>
            <a:ext cx="8201984" cy="3429000"/>
          </a:xfrm>
          <a:prstGeom prst="rect">
            <a:avLst/>
          </a:prstGeom>
          <a:blipFill>
            <a:blip r:embed="rId3"/>
            <a:tile tx="0" ty="0" sx="100000" sy="100000" flip="none" algn="tl"/>
          </a:blipFill>
        </p:spPr>
        <p:txBody>
          <a:bodyPr spcFirstLastPara="1" wrap="square" lIns="91425" tIns="91425" rIns="91425" bIns="91425" anchor="t" anchorCtr="0">
            <a:noAutofit/>
          </a:bodyPr>
          <a:lstStyle/>
          <a:p>
            <a:pPr marL="114300" lvl="0" indent="0" algn="just">
              <a:spcAft>
                <a:spcPts val="600"/>
              </a:spcAft>
              <a:buNone/>
            </a:pPr>
            <a:r>
              <a:rPr lang="en-US" sz="2000" b="1" i="1" dirty="0" smtClean="0">
                <a:solidFill>
                  <a:srgbClr val="003399"/>
                </a:solidFill>
                <a:latin typeface="Times New Roman" pitchFamily="18" charset="0"/>
                <a:cs typeface="Times New Roman" pitchFamily="18" charset="0"/>
              </a:rPr>
              <a:t>4</a:t>
            </a:r>
            <a:r>
              <a:rPr lang="en-US" sz="2000" b="1" i="1" dirty="0">
                <a:solidFill>
                  <a:srgbClr val="003399"/>
                </a:solidFill>
                <a:latin typeface="Times New Roman" pitchFamily="18" charset="0"/>
                <a:cs typeface="Times New Roman" pitchFamily="18" charset="0"/>
              </a:rPr>
              <a:t>. </a:t>
            </a:r>
            <a:r>
              <a:rPr lang="vi-VN" sz="2000" b="1" i="1" dirty="0">
                <a:solidFill>
                  <a:srgbClr val="003399"/>
                </a:solidFill>
                <a:latin typeface="Times New Roman" pitchFamily="18" charset="0"/>
                <a:cs typeface="Times New Roman" pitchFamily="18" charset="0"/>
              </a:rPr>
              <a:t>Đối với các doanh </a:t>
            </a:r>
            <a:r>
              <a:rPr lang="vi-VN" sz="2000" b="1" i="1" dirty="0" smtClean="0">
                <a:solidFill>
                  <a:srgbClr val="003399"/>
                </a:solidFill>
                <a:latin typeface="Times New Roman" pitchFamily="18" charset="0"/>
                <a:cs typeface="Times New Roman" pitchFamily="18" charset="0"/>
              </a:rPr>
              <a:t>nghiệp</a:t>
            </a:r>
            <a:endParaRPr lang="en-US" sz="2000" b="1" i="1" dirty="0" smtClean="0">
              <a:solidFill>
                <a:srgbClr val="003399"/>
              </a:solidFill>
              <a:latin typeface="Times New Roman" pitchFamily="18" charset="0"/>
              <a:cs typeface="Times New Roman" pitchFamily="18" charset="0"/>
            </a:endParaRPr>
          </a:p>
          <a:p>
            <a:pPr lvl="0" algn="just">
              <a:spcAft>
                <a:spcPts val="600"/>
              </a:spcAft>
            </a:pPr>
            <a:r>
              <a:rPr lang="vi-VN" sz="1600" b="1" dirty="0">
                <a:solidFill>
                  <a:schemeClr val="tx1">
                    <a:lumMod val="75000"/>
                    <a:lumOff val="25000"/>
                  </a:schemeClr>
                </a:solidFill>
                <a:latin typeface="Times New Roman" pitchFamily="18" charset="0"/>
                <a:cs typeface="Times New Roman" pitchFamily="18" charset="0"/>
              </a:rPr>
              <a:t>DN cần tích cực tham gia công tác định hướng mục tiêu cho đào tạo nghề và đưa ra những yêu cầu về tri thức - kỹ năng - thái độ của lao động kỹ thuật qua đào tạo và tham gia vào quá trình đào tạo nghề để kiểm tra, kiểm soát công tác đào tạo và chất lượng sản phẩm đào tạo</a:t>
            </a:r>
            <a:r>
              <a:rPr lang="en-US" sz="1600" b="1" dirty="0" smtClean="0">
                <a:solidFill>
                  <a:schemeClr val="tx1">
                    <a:lumMod val="75000"/>
                    <a:lumOff val="25000"/>
                  </a:schemeClr>
                </a:solidFill>
                <a:latin typeface="Times New Roman" pitchFamily="18" charset="0"/>
                <a:cs typeface="Times New Roman" pitchFamily="18" charset="0"/>
              </a:rPr>
              <a:t>;</a:t>
            </a:r>
          </a:p>
          <a:p>
            <a:pPr lvl="0" algn="just">
              <a:spcAft>
                <a:spcPts val="600"/>
              </a:spcAft>
            </a:pPr>
            <a:r>
              <a:rPr lang="vi-VN" sz="1600" b="1" dirty="0">
                <a:solidFill>
                  <a:schemeClr val="tx1">
                    <a:lumMod val="75000"/>
                    <a:lumOff val="25000"/>
                  </a:schemeClr>
                </a:solidFill>
                <a:latin typeface="Times New Roman" pitchFamily="18" charset="0"/>
                <a:cs typeface="Times New Roman" pitchFamily="18" charset="0"/>
              </a:rPr>
              <a:t>Các DN có thể tham gia Hội đồng chấm khoá luận tốt nghiệp, tham gia giảng dạy một số học phần hoặc chuyên đề phù hợp với năng lực và thế mạnh của mình</a:t>
            </a:r>
            <a:r>
              <a:rPr lang="en-US" sz="1600" b="1" dirty="0" smtClean="0">
                <a:solidFill>
                  <a:schemeClr val="tx1">
                    <a:lumMod val="75000"/>
                    <a:lumOff val="25000"/>
                  </a:schemeClr>
                </a:solidFill>
                <a:latin typeface="Times New Roman" pitchFamily="18" charset="0"/>
                <a:cs typeface="Times New Roman" pitchFamily="18" charset="0"/>
              </a:rPr>
              <a:t>.</a:t>
            </a:r>
          </a:p>
          <a:p>
            <a:pPr lvl="0" algn="just">
              <a:spcAft>
                <a:spcPts val="600"/>
              </a:spcAft>
            </a:pPr>
            <a:r>
              <a:rPr lang="vi-VN" sz="1600" b="1" dirty="0">
                <a:solidFill>
                  <a:schemeClr val="tx1">
                    <a:lumMod val="75000"/>
                    <a:lumOff val="25000"/>
                  </a:schemeClr>
                </a:solidFill>
                <a:latin typeface="Times New Roman" pitchFamily="18" charset="0"/>
                <a:cs typeface="Times New Roman" pitchFamily="18" charset="0"/>
              </a:rPr>
              <a:t>Liên kết với các cơ sở đào tạo nghề để thiết lập hệ thống thông tin dịch vụ đào tạo, bồi dưỡng và phân phối sản phẩm đào tạo</a:t>
            </a:r>
            <a:r>
              <a:rPr lang="vi-VN" sz="1600" b="1" dirty="0" smtClean="0">
                <a:solidFill>
                  <a:schemeClr val="tx1">
                    <a:lumMod val="75000"/>
                    <a:lumOff val="25000"/>
                  </a:schemeClr>
                </a:solidFill>
                <a:latin typeface="Times New Roman" pitchFamily="18" charset="0"/>
                <a:cs typeface="Times New Roman" pitchFamily="18" charset="0"/>
              </a:rPr>
              <a:t>.</a:t>
            </a:r>
            <a:endParaRPr b="1" dirty="0">
              <a:solidFill>
                <a:schemeClr val="tx1">
                  <a:lumMod val="75000"/>
                  <a:lumOff val="25000"/>
                </a:schemeClr>
              </a:solidFill>
              <a:latin typeface="Times New Roman" pitchFamily="18" charset="0"/>
              <a:cs typeface="Times New Roman" pitchFamily="18" charset="0"/>
            </a:endParaRPr>
          </a:p>
        </p:txBody>
      </p:sp>
      <p:sp>
        <p:nvSpPr>
          <p:cNvPr id="103" name="Google Shape;103;p17"/>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14</a:t>
            </a:fld>
            <a:endParaRPr/>
          </a:p>
        </p:txBody>
      </p:sp>
      <p:grpSp>
        <p:nvGrpSpPr>
          <p:cNvPr id="104" name="Google Shape;104;p17"/>
          <p:cNvGrpSpPr/>
          <p:nvPr/>
        </p:nvGrpSpPr>
        <p:grpSpPr>
          <a:xfrm>
            <a:off x="8119638" y="225980"/>
            <a:ext cx="539546" cy="879605"/>
            <a:chOff x="6730350" y="2315900"/>
            <a:chExt cx="257700" cy="420100"/>
          </a:xfrm>
        </p:grpSpPr>
        <p:sp>
          <p:nvSpPr>
            <p:cNvPr id="105" name="Google Shape;105;p17"/>
            <p:cNvSpPr/>
            <p:nvPr/>
          </p:nvSpPr>
          <p:spPr>
            <a:xfrm>
              <a:off x="6807900" y="26712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7"/>
            <p:cNvSpPr/>
            <p:nvPr/>
          </p:nvSpPr>
          <p:spPr>
            <a:xfrm>
              <a:off x="6807900" y="26364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7"/>
            <p:cNvSpPr/>
            <p:nvPr/>
          </p:nvSpPr>
          <p:spPr>
            <a:xfrm>
              <a:off x="6807900" y="2706075"/>
              <a:ext cx="102600" cy="29925"/>
            </a:xfrm>
            <a:custGeom>
              <a:avLst/>
              <a:gdLst/>
              <a:ahLst/>
              <a:cxnLst/>
              <a:rect l="l" t="t" r="r" b="b"/>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7"/>
            <p:cNvSpPr/>
            <p:nvPr/>
          </p:nvSpPr>
          <p:spPr>
            <a:xfrm>
              <a:off x="6811575" y="2463675"/>
              <a:ext cx="95275" cy="160600"/>
            </a:xfrm>
            <a:custGeom>
              <a:avLst/>
              <a:gdLst/>
              <a:ahLst/>
              <a:cxnLst/>
              <a:rect l="l" t="t" r="r" b="b"/>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7"/>
            <p:cNvSpPr/>
            <p:nvPr/>
          </p:nvSpPr>
          <p:spPr>
            <a:xfrm>
              <a:off x="6730350" y="2315900"/>
              <a:ext cx="257700" cy="308375"/>
            </a:xfrm>
            <a:custGeom>
              <a:avLst/>
              <a:gdLst/>
              <a:ahLst/>
              <a:cxnLst/>
              <a:rect l="l" t="t" r="r" b="b"/>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451063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01"/>
                                        </p:tgtEl>
                                        <p:attrNameLst>
                                          <p:attrName>style.visibility</p:attrName>
                                        </p:attrNameLst>
                                      </p:cBhvr>
                                      <p:to>
                                        <p:strVal val="visible"/>
                                      </p:to>
                                    </p:set>
                                    <p:animEffect transition="in" filter="fade">
                                      <p:cBhvr>
                                        <p:cTn id="11" dur="500"/>
                                        <p:tgtEl>
                                          <p:spTgt spid="101"/>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102">
                                            <p:txEl>
                                              <p:pRg st="0" end="0"/>
                                            </p:txEl>
                                          </p:spTgt>
                                        </p:tgtEl>
                                        <p:attrNameLst>
                                          <p:attrName>style.visibility</p:attrName>
                                        </p:attrNameLst>
                                      </p:cBhvr>
                                      <p:to>
                                        <p:strVal val="visible"/>
                                      </p:to>
                                    </p:set>
                                    <p:anim calcmode="lin" valueType="num">
                                      <p:cBhvr additive="base">
                                        <p:cTn id="16" dur="500" fill="hold"/>
                                        <p:tgtEl>
                                          <p:spTgt spid="102">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10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02">
                                            <p:txEl>
                                              <p:pRg st="1" end="1"/>
                                            </p:txEl>
                                          </p:spTgt>
                                        </p:tgtEl>
                                        <p:attrNameLst>
                                          <p:attrName>style.visibility</p:attrName>
                                        </p:attrNameLst>
                                      </p:cBhvr>
                                      <p:to>
                                        <p:strVal val="visible"/>
                                      </p:to>
                                    </p:set>
                                    <p:anim calcmode="lin" valueType="num">
                                      <p:cBhvr additive="base">
                                        <p:cTn id="22" dur="500" fill="hold"/>
                                        <p:tgtEl>
                                          <p:spTgt spid="102">
                                            <p:txEl>
                                              <p:pRg st="1" end="1"/>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0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02">
                                            <p:txEl>
                                              <p:pRg st="2" end="2"/>
                                            </p:txEl>
                                          </p:spTgt>
                                        </p:tgtEl>
                                        <p:attrNameLst>
                                          <p:attrName>style.visibility</p:attrName>
                                        </p:attrNameLst>
                                      </p:cBhvr>
                                      <p:to>
                                        <p:strVal val="visible"/>
                                      </p:to>
                                    </p:set>
                                    <p:anim calcmode="lin" valueType="num">
                                      <p:cBhvr additive="base">
                                        <p:cTn id="28" dur="500" fill="hold"/>
                                        <p:tgtEl>
                                          <p:spTgt spid="102">
                                            <p:txEl>
                                              <p:pRg st="2" end="2"/>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0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102">
                                            <p:txEl>
                                              <p:pRg st="3" end="3"/>
                                            </p:txEl>
                                          </p:spTgt>
                                        </p:tgtEl>
                                        <p:attrNameLst>
                                          <p:attrName>style.visibility</p:attrName>
                                        </p:attrNameLst>
                                      </p:cBhvr>
                                      <p:to>
                                        <p:strVal val="visible"/>
                                      </p:to>
                                    </p:set>
                                    <p:animEffect transition="in" filter="wipe(down)">
                                      <p:cBhvr>
                                        <p:cTn id="34" dur="500"/>
                                        <p:tgtEl>
                                          <p:spTgt spid="10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35"/>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15</a:t>
            </a:fld>
            <a:endParaRPr/>
          </a:p>
        </p:txBody>
      </p:sp>
      <p:sp>
        <p:nvSpPr>
          <p:cNvPr id="364" name="Google Shape;364;p35"/>
          <p:cNvSpPr txBox="1">
            <a:spLocks noGrp="1"/>
          </p:cNvSpPr>
          <p:nvPr>
            <p:ph type="ctrTitle" idx="4294967295"/>
          </p:nvPr>
        </p:nvSpPr>
        <p:spPr>
          <a:xfrm>
            <a:off x="609600" y="1200150"/>
            <a:ext cx="7772400" cy="1447800"/>
          </a:xfrm>
          <a:prstGeom prst="rect">
            <a:avLst/>
          </a:prstGeom>
          <a:blipFill>
            <a:blip r:embed="rId3"/>
            <a:tile tx="0" ty="0" sx="100000" sy="100000" flip="none" algn="tl"/>
          </a:blipFill>
        </p:spPr>
        <p:txBody>
          <a:bodyPr spcFirstLastPara="1" wrap="square" lIns="91425" tIns="91425" rIns="91425" bIns="91425" anchor="t" anchorCtr="0">
            <a:noAutofit/>
          </a:bodyPr>
          <a:lstStyle/>
          <a:p>
            <a:pPr marL="0" lvl="0" indent="0" algn="l" rtl="0">
              <a:spcBef>
                <a:spcPts val="0"/>
              </a:spcBef>
              <a:spcAft>
                <a:spcPts val="0"/>
              </a:spcAft>
              <a:buNone/>
            </a:pPr>
            <a:r>
              <a:rPr lang="en-US" sz="7000" dirty="0" err="1" smtClean="0">
                <a:solidFill>
                  <a:srgbClr val="FFB600"/>
                </a:solidFill>
                <a:latin typeface="Times New Roman" pitchFamily="18" charset="0"/>
                <a:cs typeface="Times New Roman" pitchFamily="18" charset="0"/>
              </a:rPr>
              <a:t>Trâm</a:t>
            </a:r>
            <a:r>
              <a:rPr lang="en-US" sz="7000" dirty="0" smtClean="0">
                <a:solidFill>
                  <a:srgbClr val="FFB600"/>
                </a:solidFill>
                <a:latin typeface="Times New Roman" pitchFamily="18" charset="0"/>
                <a:cs typeface="Times New Roman" pitchFamily="18" charset="0"/>
              </a:rPr>
              <a:t> </a:t>
            </a:r>
            <a:r>
              <a:rPr lang="en-US" sz="7000" dirty="0" err="1" smtClean="0">
                <a:solidFill>
                  <a:srgbClr val="FFB600"/>
                </a:solidFill>
                <a:latin typeface="Times New Roman" pitchFamily="18" charset="0"/>
                <a:cs typeface="Times New Roman" pitchFamily="18" charset="0"/>
              </a:rPr>
              <a:t>trọng</a:t>
            </a:r>
            <a:r>
              <a:rPr lang="en-US" sz="7000" dirty="0" smtClean="0">
                <a:solidFill>
                  <a:srgbClr val="FFB600"/>
                </a:solidFill>
                <a:latin typeface="Times New Roman" pitchFamily="18" charset="0"/>
                <a:cs typeface="Times New Roman" pitchFamily="18" charset="0"/>
              </a:rPr>
              <a:t> </a:t>
            </a:r>
            <a:r>
              <a:rPr lang="en-US" sz="7000" dirty="0" err="1" smtClean="0">
                <a:solidFill>
                  <a:srgbClr val="FFB600"/>
                </a:solidFill>
                <a:latin typeface="Times New Roman" pitchFamily="18" charset="0"/>
                <a:cs typeface="Times New Roman" pitchFamily="18" charset="0"/>
              </a:rPr>
              <a:t>Cám</a:t>
            </a:r>
            <a:r>
              <a:rPr lang="en-US" sz="7000" dirty="0" smtClean="0">
                <a:solidFill>
                  <a:srgbClr val="FFB600"/>
                </a:solidFill>
                <a:latin typeface="Times New Roman" pitchFamily="18" charset="0"/>
                <a:cs typeface="Times New Roman" pitchFamily="18" charset="0"/>
              </a:rPr>
              <a:t> </a:t>
            </a:r>
            <a:r>
              <a:rPr lang="en-US" sz="7000" dirty="0" err="1" smtClean="0">
                <a:solidFill>
                  <a:srgbClr val="FFB600"/>
                </a:solidFill>
                <a:latin typeface="Times New Roman" pitchFamily="18" charset="0"/>
                <a:cs typeface="Times New Roman" pitchFamily="18" charset="0"/>
              </a:rPr>
              <a:t>ơn</a:t>
            </a:r>
            <a:r>
              <a:rPr lang="en-US" sz="7000" dirty="0" smtClean="0">
                <a:solidFill>
                  <a:srgbClr val="FFB600"/>
                </a:solidFill>
                <a:latin typeface="Times New Roman" pitchFamily="18" charset="0"/>
                <a:cs typeface="Times New Roman" pitchFamily="18" charset="0"/>
              </a:rPr>
              <a:t> </a:t>
            </a:r>
            <a:endParaRPr sz="7000" dirty="0">
              <a:solidFill>
                <a:srgbClr val="FFB600"/>
              </a:solidFill>
              <a:latin typeface="Times New Roman" pitchFamily="18" charset="0"/>
              <a:cs typeface="Times New Roman" pitchFamily="18" charset="0"/>
            </a:endParaRPr>
          </a:p>
        </p:txBody>
      </p:sp>
      <p:sp>
        <p:nvSpPr>
          <p:cNvPr id="365" name="Google Shape;365;p35"/>
          <p:cNvSpPr txBox="1">
            <a:spLocks noGrp="1"/>
          </p:cNvSpPr>
          <p:nvPr>
            <p:ph type="subTitle" idx="4294967295"/>
          </p:nvPr>
        </p:nvSpPr>
        <p:spPr>
          <a:xfrm>
            <a:off x="1143000" y="2800350"/>
            <a:ext cx="6553200" cy="1930500"/>
          </a:xfrm>
          <a:prstGeom prst="rect">
            <a:avLst/>
          </a:prstGeom>
          <a:blipFill>
            <a:blip r:embed="rId4"/>
            <a:tile tx="0" ty="0" sx="100000" sy="100000" flip="none" algn="tl"/>
          </a:blipFill>
        </p:spPr>
        <p:txBody>
          <a:bodyPr spcFirstLastPara="1" wrap="square" lIns="91425" tIns="91425" rIns="91425" bIns="91425" anchor="t" anchorCtr="0">
            <a:noAutofit/>
          </a:bodyPr>
          <a:lstStyle/>
          <a:p>
            <a:pPr marL="0" lvl="0" indent="0" algn="ctr" rtl="0">
              <a:spcBef>
                <a:spcPts val="600"/>
              </a:spcBef>
              <a:spcAft>
                <a:spcPts val="0"/>
              </a:spcAft>
              <a:buNone/>
            </a:pPr>
            <a:r>
              <a:rPr lang="en" sz="3600" b="1" dirty="0" smtClean="0">
                <a:solidFill>
                  <a:srgbClr val="0070C0"/>
                </a:solidFill>
                <a:latin typeface="Times New Roman" pitchFamily="18" charset="0"/>
                <a:cs typeface="Times New Roman" pitchFamily="18" charset="0"/>
              </a:rPr>
              <a:t>Kính mời quý </a:t>
            </a:r>
            <a:r>
              <a:rPr lang="en" sz="3600" b="1" dirty="0" smtClean="0">
                <a:solidFill>
                  <a:srgbClr val="0070C0"/>
                </a:solidFill>
                <a:latin typeface="Times New Roman" pitchFamily="18" charset="0"/>
                <a:cs typeface="Times New Roman" pitchFamily="18" charset="0"/>
              </a:rPr>
              <a:t>Thầy, Cô</a:t>
            </a:r>
            <a:r>
              <a:rPr lang="en" sz="3600" b="1" dirty="0" smtClean="0">
                <a:solidFill>
                  <a:srgbClr val="0070C0"/>
                </a:solidFill>
                <a:latin typeface="Times New Roman" pitchFamily="18" charset="0"/>
                <a:cs typeface="Times New Roman" pitchFamily="18" charset="0"/>
              </a:rPr>
              <a:t> đặt </a:t>
            </a:r>
            <a:r>
              <a:rPr lang="en" sz="3600" b="1" dirty="0" smtClean="0">
                <a:solidFill>
                  <a:srgbClr val="0070C0"/>
                </a:solidFill>
                <a:latin typeface="Times New Roman" pitchFamily="18" charset="0"/>
                <a:cs typeface="Times New Roman" pitchFamily="18" charset="0"/>
              </a:rPr>
              <a:t>câu hỏi?</a:t>
            </a:r>
            <a:endParaRPr sz="3600" b="1" dirty="0">
              <a:solidFill>
                <a:srgbClr val="0070C0"/>
              </a:solidFill>
              <a:latin typeface="Times New Roman" pitchFamily="18" charset="0"/>
              <a:cs typeface="Times New Roman" pitchFamily="18" charset="0"/>
            </a:endParaRPr>
          </a:p>
        </p:txBody>
      </p:sp>
      <p:sp>
        <p:nvSpPr>
          <p:cNvPr id="366" name="Google Shape;366;p35"/>
          <p:cNvSpPr/>
          <p:nvPr/>
        </p:nvSpPr>
        <p:spPr>
          <a:xfrm>
            <a:off x="8057282" y="327815"/>
            <a:ext cx="798007" cy="725835"/>
          </a:xfrm>
          <a:custGeom>
            <a:avLst/>
            <a:gdLst/>
            <a:ahLst/>
            <a:cxnLst/>
            <a:rect l="l" t="t" r="r" b="b"/>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66"/>
                                        </p:tgtEl>
                                        <p:attrNameLst>
                                          <p:attrName>style.visibility</p:attrName>
                                        </p:attrNameLst>
                                      </p:cBhvr>
                                      <p:to>
                                        <p:strVal val="visible"/>
                                      </p:to>
                                    </p:set>
                                    <p:anim calcmode="lin" valueType="num">
                                      <p:cBhvr additive="base">
                                        <p:cTn id="7" dur="500" fill="hold"/>
                                        <p:tgtEl>
                                          <p:spTgt spid="366"/>
                                        </p:tgtEl>
                                        <p:attrNameLst>
                                          <p:attrName>ppt_x</p:attrName>
                                        </p:attrNameLst>
                                      </p:cBhvr>
                                      <p:tavLst>
                                        <p:tav tm="0">
                                          <p:val>
                                            <p:strVal val="#ppt_x"/>
                                          </p:val>
                                        </p:tav>
                                        <p:tav tm="100000">
                                          <p:val>
                                            <p:strVal val="#ppt_x"/>
                                          </p:val>
                                        </p:tav>
                                      </p:tavLst>
                                    </p:anim>
                                    <p:anim calcmode="lin" valueType="num">
                                      <p:cBhvr additive="base">
                                        <p:cTn id="8" dur="500" fill="hold"/>
                                        <p:tgtEl>
                                          <p:spTgt spid="36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364"/>
                                        </p:tgtEl>
                                        <p:attrNameLst>
                                          <p:attrName>style.visibility</p:attrName>
                                        </p:attrNameLst>
                                      </p:cBhvr>
                                      <p:to>
                                        <p:strVal val="visible"/>
                                      </p:to>
                                    </p:set>
                                    <p:animEffect transition="in" filter="circle(in)">
                                      <p:cBhvr>
                                        <p:cTn id="13" dur="2000"/>
                                        <p:tgtEl>
                                          <p:spTgt spid="364"/>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65">
                                            <p:txEl>
                                              <p:pRg st="0" end="0"/>
                                            </p:txEl>
                                          </p:spTgt>
                                        </p:tgtEl>
                                        <p:attrNameLst>
                                          <p:attrName>style.visibility</p:attrName>
                                        </p:attrNameLst>
                                      </p:cBhvr>
                                      <p:to>
                                        <p:strVal val="visible"/>
                                      </p:to>
                                    </p:set>
                                    <p:animEffect transition="in" filter="circle(in)">
                                      <p:cBhvr>
                                        <p:cTn id="18" dur="2000"/>
                                        <p:tgtEl>
                                          <p:spTgt spid="36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4" grpId="0" animBg="1"/>
      <p:bldP spid="366" grpId="0" animBg="1"/>
    </p:bldLst>
  </p:timing>
</p:sld>
</file>

<file path=ppt/theme/theme1.xml><?xml version="1.0" encoding="utf-8"?>
<a:theme xmlns:a="http://schemas.openxmlformats.org/drawingml/2006/main" name="Olivia template">
  <a:themeElements>
    <a:clrScheme name="Custom 347">
      <a:dk1>
        <a:srgbClr val="000000"/>
      </a:dk1>
      <a:lt1>
        <a:srgbClr val="FFFFFF"/>
      </a:lt1>
      <a:dk2>
        <a:srgbClr val="666666"/>
      </a:dk2>
      <a:lt2>
        <a:srgbClr val="CCCCCC"/>
      </a:lt2>
      <a:accent1>
        <a:srgbClr val="FFB600"/>
      </a:accent1>
      <a:accent2>
        <a:srgbClr val="FF8400"/>
      </a:accent2>
      <a:accent3>
        <a:srgbClr val="FA5E5E"/>
      </a:accent3>
      <a:accent4>
        <a:srgbClr val="E42A87"/>
      </a:accent4>
      <a:accent5>
        <a:srgbClr val="B143C7"/>
      </a:accent5>
      <a:accent6>
        <a:srgbClr val="7241B4"/>
      </a:accent6>
      <a:hlink>
        <a:srgbClr val="434343"/>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366</TotalTime>
  <Words>1091</Words>
  <Application>Microsoft Office PowerPoint</Application>
  <PresentationFormat>On-screen Show (16:9)</PresentationFormat>
  <Paragraphs>101</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Times New Roman</vt:lpstr>
      <vt:lpstr>Raleway Light</vt:lpstr>
      <vt:lpstr>Raleway ExtraBold</vt:lpstr>
      <vt:lpstr>Olivia template</vt:lpstr>
      <vt:lpstr>MỘT SỐ VẤN ĐỀ CƠ BẢN VỀ  HOẠT ĐỘNG LIÊN KẾT ĐÀO TẠO NGHỀ  GIỮA NHÀ TRƯỜNG VÀ DOANH NGHIỆP TRONG CUỘC CÁCH MẠNG CÔNG NGHIỆP 4.0</vt:lpstr>
      <vt:lpstr>    Lợi ích của hoạt động liên kết đào tạo</vt:lpstr>
      <vt:lpstr>Nội dung cơ bản trong hoạt động LKĐT</vt:lpstr>
      <vt:lpstr>Mục tiêu, nội dung chương trình đào tạo</vt:lpstr>
      <vt:lpstr>Tổ chức thực hiện đào tạo</vt:lpstr>
      <vt:lpstr>Đội ngũ giáo viên và cán bộ quản lý</vt:lpstr>
      <vt:lpstr>Cơ sở vật chất, trang thiết bị phục vụ đào tạo</vt:lpstr>
      <vt:lpstr>Tài chính, cơ chế chính sách phục vụ đào tạo </vt:lpstr>
      <vt:lpstr>Đánh giá - công nhận tốt nghiệp</vt:lpstr>
      <vt:lpstr>Tuyển sinh và giới thiệu, bố trí việc làm</vt:lpstr>
      <vt:lpstr>Kiến nghị </vt:lpstr>
      <vt:lpstr>Kiến nghị </vt:lpstr>
      <vt:lpstr>Kiến nghị </vt:lpstr>
      <vt:lpstr>Kiến nghị </vt:lpstr>
      <vt:lpstr>Trâm trọng Cám ơn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chien</cp:lastModifiedBy>
  <cp:revision>113</cp:revision>
  <dcterms:modified xsi:type="dcterms:W3CDTF">2020-06-18T03:32:03Z</dcterms:modified>
</cp:coreProperties>
</file>